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Default Extension="sldx" ContentType="application/vnd.openxmlformats-officedocument.presentationml.slide"/>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comments/comment1.xml" ContentType="application/vnd.openxmlformats-officedocument.presentationml.comments+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9" r:id="rId2"/>
  </p:sldMasterIdLst>
  <p:notesMasterIdLst>
    <p:notesMasterId r:id="rId26"/>
  </p:notesMasterIdLst>
  <p:handoutMasterIdLst>
    <p:handoutMasterId r:id="rId27"/>
  </p:handoutMasterIdLst>
  <p:sldIdLst>
    <p:sldId id="256" r:id="rId3"/>
    <p:sldId id="284" r:id="rId4"/>
    <p:sldId id="257" r:id="rId5"/>
    <p:sldId id="258" r:id="rId6"/>
    <p:sldId id="262" r:id="rId7"/>
    <p:sldId id="289" r:id="rId8"/>
    <p:sldId id="261" r:id="rId9"/>
    <p:sldId id="264" r:id="rId10"/>
    <p:sldId id="266" r:id="rId11"/>
    <p:sldId id="267" r:id="rId12"/>
    <p:sldId id="268" r:id="rId13"/>
    <p:sldId id="269" r:id="rId14"/>
    <p:sldId id="270" r:id="rId15"/>
    <p:sldId id="271" r:id="rId16"/>
    <p:sldId id="265" r:id="rId17"/>
    <p:sldId id="287" r:id="rId18"/>
    <p:sldId id="273" r:id="rId19"/>
    <p:sldId id="275" r:id="rId20"/>
    <p:sldId id="288" r:id="rId21"/>
    <p:sldId id="274" r:id="rId22"/>
    <p:sldId id="276" r:id="rId23"/>
    <p:sldId id="277" r:id="rId24"/>
    <p:sldId id="278" r:id="rId25"/>
  </p:sldIdLst>
  <p:sldSz cx="9144000" cy="6858000" type="screen4x3"/>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Salters" initials="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79A71"/>
    <a:srgbClr val="F9B49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899" autoAdjust="0"/>
  </p:normalViewPr>
  <p:slideViewPr>
    <p:cSldViewPr snapToObjects="1">
      <p:cViewPr>
        <p:scale>
          <a:sx n="76" d="100"/>
          <a:sy n="76" d="100"/>
        </p:scale>
        <p:origin x="-191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2-20T14:25:05.930" idx="1">
    <p:pos x="10" y="10"/>
    <p:text>Waarom de term Forum.. Dit is misschien verwarrend met het Forum en College. Het zijn eigenlijk betrokken partijen.</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2A3BCF26-8FC8-49CB-BB68-2BAB5B4F5580}" type="datetimeFigureOut">
              <a:rPr lang="nl-NL" smtClean="0"/>
              <a:pPr/>
              <a:t>21-3-2014</a:t>
            </a:fld>
            <a:endParaRPr lang="nl-NL"/>
          </a:p>
        </p:txBody>
      </p:sp>
      <p:sp>
        <p:nvSpPr>
          <p:cNvPr id="4" name="Tijdelijke aanduiding voor voettekst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a:defRPr sz="1200"/>
            </a:lvl1pPr>
          </a:lstStyle>
          <a:p>
            <a:fld id="{26351D25-93F5-4DD0-BA73-8906EB8CA670}" type="slidenum">
              <a:rPr lang="nl-NL" smtClean="0"/>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6332"/>
          </a:xfrm>
          <a:prstGeom prst="rect">
            <a:avLst/>
          </a:prstGeom>
        </p:spPr>
        <p:txBody>
          <a:bodyPr vert="horz" lIns="91432" tIns="45716" rIns="91432" bIns="45716" rtlCol="0"/>
          <a:lstStyle>
            <a:lvl1pPr algn="l">
              <a:defRPr sz="1200"/>
            </a:lvl1pPr>
          </a:lstStyle>
          <a:p>
            <a:endParaRPr lang="nl-NL"/>
          </a:p>
        </p:txBody>
      </p:sp>
      <p:sp>
        <p:nvSpPr>
          <p:cNvPr id="3" name="Date Placeholder 2"/>
          <p:cNvSpPr>
            <a:spLocks noGrp="1"/>
          </p:cNvSpPr>
          <p:nvPr>
            <p:ph type="dt" idx="1"/>
          </p:nvPr>
        </p:nvSpPr>
        <p:spPr>
          <a:xfrm>
            <a:off x="3777607" y="1"/>
            <a:ext cx="2889938" cy="496332"/>
          </a:xfrm>
          <a:prstGeom prst="rect">
            <a:avLst/>
          </a:prstGeom>
        </p:spPr>
        <p:txBody>
          <a:bodyPr vert="horz" lIns="91432" tIns="45716" rIns="91432" bIns="45716" rtlCol="0"/>
          <a:lstStyle>
            <a:lvl1pPr algn="r">
              <a:defRPr sz="1200"/>
            </a:lvl1pPr>
          </a:lstStyle>
          <a:p>
            <a:fld id="{04248E18-135D-FE41-9711-6F3942008BED}" type="datetimeFigureOut">
              <a:rPr lang="en-US" smtClean="0"/>
              <a:pPr/>
              <a:t>3/21/2014</a:t>
            </a:fld>
            <a:endParaRPr lang="nl-NL"/>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32" tIns="45716" rIns="91432" bIns="45716" rtlCol="0" anchor="ctr"/>
          <a:lstStyle/>
          <a:p>
            <a:endParaRPr lang="nl-NL"/>
          </a:p>
        </p:txBody>
      </p:sp>
      <p:sp>
        <p:nvSpPr>
          <p:cNvPr id="5" name="Notes Placeholder 4"/>
          <p:cNvSpPr>
            <a:spLocks noGrp="1"/>
          </p:cNvSpPr>
          <p:nvPr>
            <p:ph type="body" sz="quarter" idx="3"/>
          </p:nvPr>
        </p:nvSpPr>
        <p:spPr>
          <a:xfrm>
            <a:off x="666909" y="4715154"/>
            <a:ext cx="5335270" cy="4466987"/>
          </a:xfrm>
          <a:prstGeom prst="rect">
            <a:avLst/>
          </a:prstGeom>
        </p:spPr>
        <p:txBody>
          <a:bodyPr vert="horz" lIns="91432" tIns="45716" rIns="91432" bIns="45716" rtlCol="0">
            <a:normAutofit/>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lang="nl-NL"/>
          </a:p>
        </p:txBody>
      </p:sp>
      <p:sp>
        <p:nvSpPr>
          <p:cNvPr id="6" name="Footer Placeholder 5"/>
          <p:cNvSpPr>
            <a:spLocks noGrp="1"/>
          </p:cNvSpPr>
          <p:nvPr>
            <p:ph type="ftr" sz="quarter" idx="4"/>
          </p:nvPr>
        </p:nvSpPr>
        <p:spPr>
          <a:xfrm>
            <a:off x="0" y="9428584"/>
            <a:ext cx="2889938" cy="496332"/>
          </a:xfrm>
          <a:prstGeom prst="rect">
            <a:avLst/>
          </a:prstGeom>
        </p:spPr>
        <p:txBody>
          <a:bodyPr vert="horz" lIns="91432" tIns="45716" rIns="91432" bIns="45716" rtlCol="0" anchor="b"/>
          <a:lstStyle>
            <a:lvl1pPr algn="l">
              <a:defRPr sz="1200"/>
            </a:lvl1pPr>
          </a:lstStyle>
          <a:p>
            <a:endParaRPr lang="nl-NL"/>
          </a:p>
        </p:txBody>
      </p:sp>
      <p:sp>
        <p:nvSpPr>
          <p:cNvPr id="7" name="Slide Number Placeholder 6"/>
          <p:cNvSpPr>
            <a:spLocks noGrp="1"/>
          </p:cNvSpPr>
          <p:nvPr>
            <p:ph type="sldNum" sz="quarter" idx="5"/>
          </p:nvPr>
        </p:nvSpPr>
        <p:spPr>
          <a:xfrm>
            <a:off x="3777607" y="9428584"/>
            <a:ext cx="2889938" cy="496332"/>
          </a:xfrm>
          <a:prstGeom prst="rect">
            <a:avLst/>
          </a:prstGeom>
        </p:spPr>
        <p:txBody>
          <a:bodyPr vert="horz" lIns="91432" tIns="45716" rIns="91432" bIns="45716" rtlCol="0" anchor="b"/>
          <a:lstStyle>
            <a:lvl1pPr algn="r">
              <a:defRPr sz="1200"/>
            </a:lvl1pPr>
          </a:lstStyle>
          <a:p>
            <a:fld id="{B7A767D2-EB2C-6042-909A-D68A7C4C76D6}"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VRAAG VOORAF:</a:t>
            </a:r>
          </a:p>
          <a:p>
            <a:pPr marL="228600" indent="-228600">
              <a:buFont typeface="+mj-lt"/>
              <a:buAutoNum type="arabicPeriod"/>
            </a:pPr>
            <a:r>
              <a:rPr lang="nl-NL" dirty="0" smtClean="0"/>
              <a:t>WIE ZIT ER IN DE CLOUD ?</a:t>
            </a:r>
          </a:p>
          <a:p>
            <a:pPr marL="228600" indent="-228600">
              <a:buFont typeface="+mj-lt"/>
              <a:buAutoNum type="arabicPeriod"/>
            </a:pPr>
            <a:r>
              <a:rPr lang="nl-NL" dirty="0" smtClean="0"/>
              <a:t>WIE GEBRUIKT ER DROPBOX </a:t>
            </a:r>
            <a:r>
              <a:rPr lang="nl-NL" dirty="0" smtClean="0"/>
              <a:t>?</a:t>
            </a:r>
          </a:p>
          <a:p>
            <a:pPr marL="228600" indent="-228600">
              <a:buFont typeface="+mj-lt"/>
              <a:buAutoNum type="arabicPeriod"/>
            </a:pPr>
            <a:endParaRPr lang="nl-NL" dirty="0" smtClean="0"/>
          </a:p>
          <a:p>
            <a:pPr marL="228600" indent="-228600">
              <a:buFont typeface="+mj-lt"/>
              <a:buNone/>
            </a:pPr>
            <a:r>
              <a:rPr lang="nl-NL" dirty="0" smtClean="0"/>
              <a:t>NOG Één VRAAG:</a:t>
            </a:r>
          </a:p>
          <a:p>
            <a:pPr marL="228600" indent="-228600">
              <a:buFont typeface="+mj-lt"/>
              <a:buNone/>
            </a:pPr>
            <a:r>
              <a:rPr lang="nl-NL" dirty="0" smtClean="0"/>
              <a:t>WIE</a:t>
            </a:r>
            <a:r>
              <a:rPr lang="nl-NL" baseline="0" dirty="0" smtClean="0"/>
              <a:t> VAN JULLIE</a:t>
            </a:r>
          </a:p>
          <a:p>
            <a:pPr marL="228600" indent="-228600">
              <a:buFont typeface="+mj-lt"/>
              <a:buAutoNum type="arabicPeriod"/>
            </a:pPr>
            <a:r>
              <a:rPr lang="nl-NL" baseline="0" dirty="0" smtClean="0"/>
              <a:t>IS VAN GEMEENTE?</a:t>
            </a:r>
          </a:p>
          <a:p>
            <a:pPr marL="228600" indent="-228600">
              <a:buFont typeface="+mj-lt"/>
              <a:buAutoNum type="arabicPeriod"/>
            </a:pPr>
            <a:r>
              <a:rPr lang="nl-NL" baseline="0" dirty="0" smtClean="0"/>
              <a:t>IS VAN LEVERANCIER</a:t>
            </a:r>
          </a:p>
          <a:p>
            <a:pPr marL="685800" lvl="1" indent="-228600">
              <a:buFont typeface="+mj-lt"/>
              <a:buAutoNum type="arabicPeriod"/>
            </a:pPr>
            <a:r>
              <a:rPr lang="nl-NL" baseline="0" dirty="0" smtClean="0"/>
              <a:t>LEVERT ZAAKSYSTEEM (SAAS)</a:t>
            </a:r>
          </a:p>
          <a:p>
            <a:pPr marL="685800" lvl="1" indent="-228600">
              <a:buFont typeface="+mj-lt"/>
              <a:buAutoNum type="arabicPeriod"/>
            </a:pPr>
            <a:r>
              <a:rPr lang="nl-NL" baseline="0" dirty="0" smtClean="0"/>
              <a:t>LEVERT IAAS OF PAAS</a:t>
            </a:r>
          </a:p>
          <a:p>
            <a:pPr marL="685800" lvl="1" indent="-228600">
              <a:buFont typeface="+mj-lt"/>
              <a:buAutoNum type="arabicPeriod"/>
            </a:pPr>
            <a:r>
              <a:rPr lang="nl-NL" baseline="0" dirty="0" smtClean="0"/>
              <a:t>IS EEN SSO</a:t>
            </a:r>
          </a:p>
          <a:p>
            <a:pPr marL="685800" lvl="1" indent="-228600">
              <a:buFont typeface="+mj-lt"/>
              <a:buNone/>
            </a:pPr>
            <a:endParaRPr lang="nl-NL" baseline="0" dirty="0" smtClean="0"/>
          </a:p>
          <a:p>
            <a:pPr marL="228600" lvl="0" indent="-228600">
              <a:buFont typeface="+mj-lt"/>
              <a:buNone/>
            </a:pPr>
            <a:r>
              <a:rPr lang="nl-NL" baseline="0" dirty="0" smtClean="0"/>
              <a:t>3 STAPPEN</a:t>
            </a:r>
          </a:p>
          <a:p>
            <a:pPr marL="228600" lvl="0" indent="-228600">
              <a:buFont typeface="+mj-lt"/>
              <a:buAutoNum type="alphaUcPeriod"/>
            </a:pPr>
            <a:r>
              <a:rPr lang="nl-NL" baseline="0" dirty="0" smtClean="0"/>
              <a:t>GEMEENTEN  &amp;  KING</a:t>
            </a:r>
          </a:p>
          <a:p>
            <a:pPr marL="228600" lvl="0" indent="-228600">
              <a:buFont typeface="+mj-lt"/>
              <a:buAutoNum type="alphaUcPeriod"/>
            </a:pPr>
            <a:r>
              <a:rPr lang="nl-NL" baseline="0" dirty="0" smtClean="0"/>
              <a:t>WAT IS DE HANDREIKING   </a:t>
            </a:r>
            <a:r>
              <a:rPr lang="nl-NL" baseline="0" dirty="0" smtClean="0">
                <a:sym typeface="Wingdings" pitchFamily="2" charset="2"/>
              </a:rPr>
              <a:t> Tot zover Ik     Daarna Forum standaardisatie: Marijke Salters</a:t>
            </a:r>
            <a:endParaRPr lang="nl-NL" baseline="0" dirty="0" smtClean="0"/>
          </a:p>
          <a:p>
            <a:pPr marL="228600" lvl="0" indent="-228600">
              <a:buFont typeface="+mj-lt"/>
              <a:buAutoNum type="alphaUcPeriod"/>
            </a:pPr>
            <a:r>
              <a:rPr lang="nl-NL" baseline="0" dirty="0" smtClean="0"/>
              <a:t>HOE DENKEN WIJ DIE OM TE ZETTEN IN STANDAARDS: D.I. OPROEP TOT CO-CREATIE</a:t>
            </a:r>
          </a:p>
          <a:p>
            <a:pPr marL="228600" lvl="0" indent="-228600">
              <a:buFont typeface="+mj-lt"/>
              <a:buNone/>
            </a:pPr>
            <a:endParaRPr lang="nl-NL" baseline="0" dirty="0" smtClean="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dirty="0" smtClean="0"/>
              <a:t>Migratie moet mogelijk zijn</a:t>
            </a:r>
          </a:p>
          <a:p>
            <a:r>
              <a:rPr lang="nl-NL" dirty="0" smtClean="0"/>
              <a:t>De gemeente mag niets merken van Migratie van de ene leverancier van een </a:t>
            </a:r>
            <a:r>
              <a:rPr lang="nl-NL" dirty="0" err="1" smtClean="0"/>
              <a:t>cloud</a:t>
            </a:r>
            <a:r>
              <a:rPr lang="nl-NL" dirty="0" smtClean="0"/>
              <a:t> service naar een andere: Processen &amp; Gegevens</a:t>
            </a:r>
          </a:p>
          <a:p>
            <a:r>
              <a:rPr lang="nl-NL" dirty="0" smtClean="0"/>
              <a:t>De gemeente hoeft niets merken van de Migratie van het ene SSO naar het andere</a:t>
            </a:r>
          </a:p>
          <a:p>
            <a:r>
              <a:rPr lang="nl-NL" dirty="0" smtClean="0"/>
              <a:t>De gemeenten hoeft niets te merken van de migratie van een klassieke omgeving naar een SSO omgeving</a:t>
            </a:r>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 gemeente mag niets merken bij het opschalen/afschalen</a:t>
            </a:r>
            <a:r>
              <a:rPr lang="nl-NL" baseline="0" dirty="0" smtClean="0"/>
              <a:t> naar een hogere capaciteit</a:t>
            </a:r>
          </a:p>
          <a:p>
            <a:r>
              <a:rPr lang="nl-NL" baseline="0" dirty="0" smtClean="0"/>
              <a:t>Aansluiting op een nieuwe Gemeente moet snel en probleemloos mogelijk zijn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Monitoring</a:t>
            </a:r>
            <a:r>
              <a:rPr lang="nl-NL" dirty="0" smtClean="0"/>
              <a:t> geeft </a:t>
            </a:r>
            <a:r>
              <a:rPr lang="nl-NL" dirty="0" err="1" smtClean="0"/>
              <a:t>inzuicht</a:t>
            </a:r>
            <a:r>
              <a:rPr lang="nl-NL" baseline="0" dirty="0" smtClean="0"/>
              <a:t> in Gebruik, </a:t>
            </a:r>
            <a:r>
              <a:rPr lang="nl-NL" baseline="0" dirty="0" err="1" smtClean="0"/>
              <a:t>Continuiteit</a:t>
            </a:r>
            <a:r>
              <a:rPr lang="nl-NL" baseline="0" dirty="0" smtClean="0"/>
              <a:t>, en Veiligheid</a:t>
            </a:r>
          </a:p>
          <a:p>
            <a:r>
              <a:rPr lang="nl-NL" baseline="0" dirty="0" smtClean="0"/>
              <a:t>Voldoet de dienstverlening aan de SLA?</a:t>
            </a:r>
          </a:p>
          <a:p>
            <a:r>
              <a:rPr lang="nl-NL" baseline="0" dirty="0" smtClean="0"/>
              <a:t>Wat zijn de Extra wensen?</a:t>
            </a:r>
          </a:p>
          <a:p>
            <a:r>
              <a:rPr lang="nl-NL" baseline="0" dirty="0" smtClean="0"/>
              <a:t>Hoe worden die meegenomen in nieuwe versies?</a:t>
            </a:r>
          </a:p>
          <a:p>
            <a:r>
              <a:rPr lang="nl-NL" baseline="0" dirty="0" smtClean="0"/>
              <a:t>Merkt de gemeente iets van de implementatie van Nieuwe Versies?</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Draagt het SSO de volledige contractuele </a:t>
            </a:r>
            <a:r>
              <a:rPr lang="nl-NL" dirty="0" smtClean="0"/>
              <a:t>eindverantwoordelijkheid </a:t>
            </a:r>
            <a:r>
              <a:rPr lang="nl-NL" dirty="0" smtClean="0"/>
              <a:t>voor alle onderaanneming?</a:t>
            </a:r>
          </a:p>
          <a:p>
            <a:r>
              <a:rPr lang="nl-NL" dirty="0" smtClean="0"/>
              <a:t>Recht op auditeren</a:t>
            </a:r>
          </a:p>
          <a:p>
            <a:r>
              <a:rPr lang="nl-NL" dirty="0" smtClean="0"/>
              <a:t>Meewerken aan het Herstel van onregelmatigheden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Teruggeven van</a:t>
            </a:r>
            <a:r>
              <a:rPr lang="nl-NL" baseline="0" dirty="0" smtClean="0"/>
              <a:t> data</a:t>
            </a:r>
          </a:p>
          <a:p>
            <a:pPr marL="0" marR="0" indent="0" algn="l" defTabSz="457200" rtl="0" eaLnBrk="1" fontAlgn="auto" latinLnBrk="0" hangingPunct="1">
              <a:lnSpc>
                <a:spcPct val="100000"/>
              </a:lnSpc>
              <a:spcBef>
                <a:spcPts val="0"/>
              </a:spcBef>
              <a:spcAft>
                <a:spcPts val="0"/>
              </a:spcAft>
              <a:buClrTx/>
              <a:buSzTx/>
              <a:buFontTx/>
              <a:buNone/>
              <a:tabLst/>
              <a:defRPr/>
            </a:pPr>
            <a:r>
              <a:rPr lang="nl-NL" baseline="0" dirty="0" smtClean="0"/>
              <a:t>In oorspronkelijk formaat</a:t>
            </a:r>
          </a:p>
          <a:p>
            <a:r>
              <a:rPr lang="nl-NL" baseline="0" dirty="0" smtClean="0"/>
              <a:t>Verwijderen van data</a:t>
            </a:r>
          </a:p>
          <a:p>
            <a:r>
              <a:rPr lang="nl-NL" baseline="0" dirty="0" smtClean="0"/>
              <a:t>Zonder Lockin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Stelling </a:t>
            </a:r>
            <a:r>
              <a:rPr lang="nl-NL" baseline="0" dirty="0" smtClean="0"/>
              <a:t>VOORAF: </a:t>
            </a:r>
          </a:p>
          <a:p>
            <a:r>
              <a:rPr lang="nl-NL" baseline="0" dirty="0" smtClean="0"/>
              <a:t>Een </a:t>
            </a:r>
            <a:r>
              <a:rPr lang="nl-NL" baseline="0" dirty="0" err="1" smtClean="0"/>
              <a:t>Cloudoplossing</a:t>
            </a:r>
            <a:r>
              <a:rPr lang="nl-NL" baseline="0" dirty="0" smtClean="0"/>
              <a:t> is ook een ICT oplossing </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16</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Ingekopieerd</a:t>
            </a:r>
            <a:r>
              <a:rPr lang="nl-NL" dirty="0" smtClean="0"/>
              <a:t> uit het mandaat</a:t>
            </a:r>
            <a:r>
              <a:rPr lang="nl-NL" baseline="0" dirty="0" smtClean="0"/>
              <a:t> van het Forum en college.. Dit betekent dus ook voor de </a:t>
            </a:r>
            <a:r>
              <a:rPr lang="nl-NL" baseline="0" dirty="0" err="1" smtClean="0"/>
              <a:t>Cloud</a:t>
            </a:r>
            <a:r>
              <a:rPr lang="nl-NL" baseline="0" dirty="0" smtClean="0"/>
              <a:t> de norm EN waarom dan?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17</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Bij het aangaan van een contract, </a:t>
            </a:r>
            <a:r>
              <a:rPr lang="nl-NL" dirty="0" err="1" smtClean="0"/>
              <a:t>b.v</a:t>
            </a:r>
            <a:r>
              <a:rPr lang="nl-NL" dirty="0" smtClean="0"/>
              <a:t>.</a:t>
            </a:r>
            <a:r>
              <a:rPr lang="nl-NL" baseline="0" dirty="0" smtClean="0"/>
              <a:t> huwelijk is het beter bezint eer ge begint.. Uw innovatieve </a:t>
            </a:r>
            <a:r>
              <a:rPr lang="nl-NL" baseline="0" dirty="0" err="1" smtClean="0"/>
              <a:t>cloudoplossing</a:t>
            </a:r>
            <a:r>
              <a:rPr lang="nl-NL" baseline="0" dirty="0" smtClean="0"/>
              <a:t> is uw grootste </a:t>
            </a:r>
            <a:r>
              <a:rPr lang="nl-NL" baseline="0" dirty="0" err="1" smtClean="0"/>
              <a:t>legacy</a:t>
            </a:r>
            <a:r>
              <a:rPr lang="nl-NL" baseline="0" dirty="0" smtClean="0"/>
              <a:t> aanschaf van vandaag. Vendor </a:t>
            </a:r>
            <a:r>
              <a:rPr lang="nl-NL" baseline="0" dirty="0" err="1" smtClean="0"/>
              <a:t>lock-in</a:t>
            </a:r>
            <a:r>
              <a:rPr lang="nl-NL" baseline="0" dirty="0" smtClean="0"/>
              <a:t> was nog nooit zo een grote dreiging</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18</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Grp="1" noChangeArrowheads="1"/>
          </p:cNvSpPr>
          <p:nvPr>
            <p:ph type="dt" sz="quarter" idx="1"/>
          </p:nvPr>
        </p:nvSpPr>
        <p:spPr>
          <a:ln/>
        </p:spPr>
        <p:txBody>
          <a:bodyPr/>
          <a:lstStyle/>
          <a:p>
            <a:fld id="{4B16795F-B915-4AB0-8205-8A0BDB60C645}" type="datetime1">
              <a:rPr lang="nl-NL"/>
              <a:pPr/>
              <a:t>21-3-2014</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nl-NL"/>
              <a:t>De cloud levert behalve veel voordelen ook vragen op (informatieveiligheid, beheer en de wijze waarop diensten moeten worden ingepast in de bestaande informatiearchitectuur). We komen uit een traditie van strakke ICT beheersing, door de cloud verandert dat (wellicht een understatement). Er wordt door vakspecialisten al langer nagedacht over de impact en dit heeft geleid tot allerlei richtlijnen en whitepapers (vooral vanuit Amerika). Het nadeel van veel publicaties is dat deze zijn geschreven voor specialisten terwijl er op de werkvloer in toenemende mate behoefte is aan een handzame checklist: </a:t>
            </a:r>
            <a:r>
              <a:rPr lang="nl-NL" u="sng"/>
              <a:t>waar moet je nu eigenlijk op letten als je de cloud in gaat</a:t>
            </a:r>
            <a:r>
              <a:rPr lang="nl-NL"/>
              <a:t> </a:t>
            </a:r>
            <a:r>
              <a:rPr lang="nl-NL" u="sng"/>
              <a:t>(</a:t>
            </a:r>
            <a:r>
              <a:rPr lang="nl-NL"/>
              <a:t>of in het algemeen: data en/of services extern laat hosten?). </a:t>
            </a:r>
          </a:p>
          <a:p>
            <a:endParaRPr lang="nl-NL"/>
          </a:p>
          <a:p>
            <a:r>
              <a:rPr lang="nl-NL"/>
              <a:t>In Rotterdam hebben we dit in een vroeg stadium onderkend en in met een werkgroep in 2010 een checklist opgesteld samen met een notitie aandachtspunten. De stukken zijn geschreven door één van onze juristen. De checklist is een uitputtend overzicht van alle aspecten waarmee je te maken krijgt als je extern laat hosten.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Deze drie onderwerpen van de opzet</a:t>
            </a:r>
            <a:r>
              <a:rPr lang="nl-NL" baseline="0" dirty="0" smtClean="0"/>
              <a:t> van de handreiking worden geholpen door open standaarden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20</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
          <p:cNvSpPr>
            <a:spLocks noGrp="1" noChangeArrowheads="1"/>
          </p:cNvSpPr>
          <p:nvPr>
            <p:ph type="dt" sz="quarter" idx="1"/>
          </p:nvPr>
        </p:nvSpPr>
        <p:spPr>
          <a:ln/>
        </p:spPr>
        <p:txBody>
          <a:bodyPr/>
          <a:lstStyle/>
          <a:p>
            <a:fld id="{A13D1382-1EEC-4D72-B33D-F4EB688FADC4}" type="datetime1">
              <a:rPr lang="nl-NL"/>
              <a:pPr/>
              <a:t>21-3-2014</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r>
              <a:rPr lang="nl-NL" dirty="0"/>
              <a:t>Wees </a:t>
            </a:r>
            <a:r>
              <a:rPr lang="nl-NL" dirty="0" smtClean="0"/>
              <a:t>realistisch</a:t>
            </a:r>
            <a:r>
              <a:rPr lang="nl-NL" dirty="0"/>
              <a:t>: niet alleen de mogelijkheden worden groter, ook de risico’s. Zolang die in evenwicht zijn is de </a:t>
            </a:r>
            <a:r>
              <a:rPr lang="nl-NL" dirty="0" err="1"/>
              <a:t>cloud</a:t>
            </a:r>
            <a:r>
              <a:rPr lang="nl-NL" dirty="0"/>
              <a:t> een verdedigbaar alternatief voor zelf hosten. Het privacy aspect heeft het laatste jaar veel aandacht gekregen: niet alleen </a:t>
            </a:r>
            <a:r>
              <a:rPr lang="nl-NL" dirty="0" err="1"/>
              <a:t>cyberciminelen</a:t>
            </a:r>
            <a:r>
              <a:rPr lang="nl-NL" dirty="0"/>
              <a:t> maar ook overheden neuzen in onze gegevens. Ga er van uit dat alle data die </a:t>
            </a:r>
            <a:r>
              <a:rPr lang="nl-NL" dirty="0" err="1"/>
              <a:t>onversleuteld</a:t>
            </a:r>
            <a:r>
              <a:rPr lang="nl-NL" dirty="0"/>
              <a:t> buiten je netwerk staat in principe gelezen kan worden. Bedenk dat EU regels zoals safe </a:t>
            </a:r>
            <a:r>
              <a:rPr lang="nl-NL" dirty="0" err="1"/>
              <a:t>harbour</a:t>
            </a:r>
            <a:r>
              <a:rPr lang="nl-NL" dirty="0"/>
              <a:t> beperkte bescherming biedt: data die zich binnen de EU bevindt kan nog steeds worden opgevraagd onder de werking van de patriot act. Last </a:t>
            </a:r>
            <a:r>
              <a:rPr lang="nl-NL" dirty="0" err="1"/>
              <a:t>but</a:t>
            </a:r>
            <a:r>
              <a:rPr lang="nl-NL" dirty="0"/>
              <a:t> </a:t>
            </a:r>
            <a:r>
              <a:rPr lang="nl-NL" dirty="0" err="1"/>
              <a:t>not</a:t>
            </a:r>
            <a:r>
              <a:rPr lang="nl-NL" dirty="0"/>
              <a:t> </a:t>
            </a:r>
            <a:r>
              <a:rPr lang="nl-NL" dirty="0" err="1"/>
              <a:t>least</a:t>
            </a:r>
            <a:r>
              <a:rPr lang="nl-NL" dirty="0"/>
              <a:t>: alles op papier regelen is goed maar een contract is nog geen maatregel. Gegevens zullen ook feitelijk moeten worden beschermd.</a:t>
            </a:r>
          </a:p>
          <a:p>
            <a:endParaRPr lang="nl-NL" dirty="0"/>
          </a:p>
          <a:p>
            <a:r>
              <a:rPr lang="nl-NL" dirty="0"/>
              <a:t>Kort gezegd: werken in de </a:t>
            </a:r>
            <a:r>
              <a:rPr lang="nl-NL" dirty="0" err="1"/>
              <a:t>cloud</a:t>
            </a:r>
            <a:r>
              <a:rPr lang="nl-NL" dirty="0"/>
              <a:t> vraagt om een gedegen aanpak. De Rotterdamse aanpak is ontstaan vanuit een behoefte aan </a:t>
            </a:r>
            <a:r>
              <a:rPr lang="nl-NL" dirty="0" err="1"/>
              <a:t>control</a:t>
            </a:r>
            <a:r>
              <a:rPr lang="nl-NL" dirty="0"/>
              <a:t>. De volgende stap is versterken van de </a:t>
            </a:r>
            <a:r>
              <a:rPr lang="nl-NL" dirty="0" err="1"/>
              <a:t>cloud-strategie</a:t>
            </a:r>
            <a:r>
              <a:rPr lang="nl-NL" dirty="0"/>
              <a:t>: grip krijgen op werken in de </a:t>
            </a:r>
            <a:r>
              <a:rPr lang="nl-NL" dirty="0" err="1"/>
              <a:t>cloud</a:t>
            </a:r>
            <a:r>
              <a:rPr lang="nl-NL" dirty="0"/>
              <a:t>, zonder de voordelen die de </a:t>
            </a:r>
            <a:r>
              <a:rPr lang="nl-NL" dirty="0" err="1"/>
              <a:t>cloud</a:t>
            </a:r>
            <a:r>
              <a:rPr lang="nl-NL" dirty="0"/>
              <a:t> biedt te smoren met regels. Het ontwikkelen van een handreiking en standaarden vanuit KING is een meer dan welkom initiatief </a:t>
            </a:r>
          </a:p>
          <a:p>
            <a:r>
              <a:rPr lang="nl-NL" dirty="0"/>
              <a:t>(bruggetje)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Open standaarden waarvoor? </a:t>
            </a:r>
          </a:p>
          <a:p>
            <a:r>
              <a:rPr lang="nl-NL" dirty="0" smtClean="0"/>
              <a:t>Op applicatie</a:t>
            </a:r>
            <a:r>
              <a:rPr lang="nl-NL" baseline="0" dirty="0" smtClean="0"/>
              <a:t>niveau (SAAS) blijven de natuurlijk bijvoorbeeld het Nederlandse Digikoppeling (EBMS/WUS) en </a:t>
            </a:r>
            <a:r>
              <a:rPr lang="nl-NL" baseline="0" dirty="0" err="1" smtClean="0"/>
              <a:t>StUF</a:t>
            </a:r>
            <a:r>
              <a:rPr lang="nl-NL" baseline="0" dirty="0" smtClean="0"/>
              <a:t> (XML/SOAP) voor de interoperabiliteit belangrijk. </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21</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 typeface="Arial" pitchFamily="34" charset="0"/>
              <a:buChar char="•"/>
            </a:pPr>
            <a:r>
              <a:rPr lang="nl-NL" dirty="0" smtClean="0"/>
              <a:t> TWEE</a:t>
            </a:r>
            <a:r>
              <a:rPr lang="nl-NL" baseline="0" dirty="0" smtClean="0"/>
              <a:t> KANTEN VAN ÉÉN MUNT </a:t>
            </a:r>
            <a:r>
              <a:rPr lang="nl-NL" baseline="0" dirty="0" smtClean="0">
                <a:sym typeface="Wingdings" pitchFamily="2" charset="2"/>
              </a:rPr>
              <a:t> JANUSGEZICHT</a:t>
            </a:r>
            <a:endParaRPr lang="nl-NL" baseline="0" dirty="0" smtClean="0"/>
          </a:p>
          <a:p>
            <a:pPr>
              <a:buFont typeface="Arial" pitchFamily="34" charset="0"/>
              <a:buChar char="•"/>
            </a:pPr>
            <a:r>
              <a:rPr lang="nl-NL" dirty="0" smtClean="0"/>
              <a:t>  ELKE VERSCHIJNING VAN DE CLOUD </a:t>
            </a:r>
            <a:r>
              <a:rPr lang="nl-NL" dirty="0" smtClean="0">
                <a:sym typeface="Wingdings" pitchFamily="2" charset="2"/>
              </a:rPr>
              <a:t> </a:t>
            </a:r>
            <a:r>
              <a:rPr lang="nl-NL" dirty="0" smtClean="0"/>
              <a:t>LAAT ZIEN DAT ER ERGENS EEN GENERIKE KERN </a:t>
            </a:r>
          </a:p>
          <a:p>
            <a:pPr>
              <a:buFont typeface="Arial" pitchFamily="34" charset="0"/>
              <a:buChar char="•"/>
            </a:pPr>
            <a:r>
              <a:rPr lang="nl-NL" dirty="0" smtClean="0"/>
              <a:t> ACHTER ELKE GENERIEKE</a:t>
            </a:r>
            <a:r>
              <a:rPr lang="nl-NL" baseline="0" dirty="0" smtClean="0"/>
              <a:t> VOORZIENING </a:t>
            </a:r>
            <a:r>
              <a:rPr lang="nl-NL" baseline="0" dirty="0" smtClean="0">
                <a:sym typeface="Wingdings" pitchFamily="2" charset="2"/>
              </a:rPr>
              <a:t> EEN ICT VEOORZIENING DIE GEBRUIK MAAT VAN CLOUD TECHNOLOGIE</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B7A767D2-EB2C-6042-909A-D68A7C4C76D6}"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Uitgangspunten – GOEDE MARKTWERKING</a:t>
            </a:r>
          </a:p>
          <a:p>
            <a:endParaRPr lang="nl-NL" dirty="0" smtClean="0"/>
          </a:p>
          <a:p>
            <a:pPr>
              <a:buFont typeface="Arial" pitchFamily="34" charset="0"/>
              <a:buChar char="•"/>
            </a:pPr>
            <a:r>
              <a:rPr lang="nl-NL" dirty="0" smtClean="0"/>
              <a:t> ROLVASTHEID: OVERHEDEN STELLEN EISEN/VOORWAARDEN   </a:t>
            </a:r>
            <a:r>
              <a:rPr lang="nl-NL" dirty="0" smtClean="0">
                <a:sym typeface="Wingdings" pitchFamily="2" charset="2"/>
              </a:rPr>
              <a:t>  MARKTPARTIJEN</a:t>
            </a:r>
            <a:r>
              <a:rPr lang="nl-NL" baseline="0" dirty="0" smtClean="0">
                <a:sym typeface="Wingdings" pitchFamily="2" charset="2"/>
              </a:rPr>
              <a:t> ONTWIKKEKLEN VOORZIENIGNEN DIE DAARAAN VOLDOEN</a:t>
            </a:r>
            <a:r>
              <a:rPr lang="nl-NL" dirty="0" smtClean="0"/>
              <a:t> </a:t>
            </a:r>
          </a:p>
          <a:p>
            <a:pPr>
              <a:buFont typeface="Arial" pitchFamily="34" charset="0"/>
              <a:buChar char="•"/>
            </a:pPr>
            <a:r>
              <a:rPr lang="nl-NL" dirty="0" smtClean="0"/>
              <a:t>Verschillende</a:t>
            </a:r>
            <a:r>
              <a:rPr lang="nl-NL" baseline="0" dirty="0" smtClean="0"/>
              <a:t> </a:t>
            </a:r>
            <a:r>
              <a:rPr lang="nl-NL" baseline="0" dirty="0" smtClean="0"/>
              <a:t>Onafhankelijke Open Standaard </a:t>
            </a:r>
            <a:r>
              <a:rPr lang="nl-NL" baseline="0" dirty="0" smtClean="0"/>
              <a:t>Services</a:t>
            </a:r>
          </a:p>
          <a:p>
            <a:pPr>
              <a:buFont typeface="Arial" pitchFamily="34" charset="0"/>
              <a:buChar char="•"/>
            </a:pPr>
            <a:r>
              <a:rPr lang="nl-NL" baseline="0" dirty="0" smtClean="0"/>
              <a:t> Alleen voor generieke services – </a:t>
            </a:r>
            <a:r>
              <a:rPr lang="nl-NL" baseline="0" dirty="0" err="1" smtClean="0"/>
              <a:t>Commodities</a:t>
            </a:r>
            <a:r>
              <a:rPr lang="nl-NL" baseline="0" dirty="0" smtClean="0"/>
              <a:t> </a:t>
            </a:r>
            <a:endParaRPr lang="nl-NL" dirty="0" smtClean="0"/>
          </a:p>
          <a:p>
            <a:pPr>
              <a:buFont typeface="Arial" pitchFamily="34" charset="0"/>
              <a:buChar char="•"/>
            </a:pPr>
            <a:r>
              <a:rPr lang="nl-NL" dirty="0" smtClean="0"/>
              <a:t> </a:t>
            </a:r>
            <a:r>
              <a:rPr lang="nl-NL" dirty="0" err="1" smtClean="0"/>
              <a:t>Groupage</a:t>
            </a:r>
            <a:r>
              <a:rPr lang="nl-NL" dirty="0" smtClean="0"/>
              <a:t> </a:t>
            </a:r>
            <a:r>
              <a:rPr lang="nl-NL" dirty="0" smtClean="0"/>
              <a:t>via Bundeling van Vraag &amp; Bundeling van Aanbod</a:t>
            </a:r>
          </a:p>
          <a:p>
            <a:pPr>
              <a:buFont typeface="Arial" pitchFamily="34" charset="0"/>
              <a:buChar char="•"/>
            </a:pPr>
            <a:r>
              <a:rPr lang="nl-NL" dirty="0" smtClean="0"/>
              <a:t> Articulatie </a:t>
            </a:r>
            <a:r>
              <a:rPr lang="nl-NL" dirty="0" smtClean="0"/>
              <a:t>van de Vraag via uitvraag van </a:t>
            </a:r>
            <a:r>
              <a:rPr lang="nl-NL" dirty="0" err="1" smtClean="0"/>
              <a:t>SSO’s</a:t>
            </a:r>
            <a:endParaRPr lang="nl-NL" dirty="0" smtClean="0"/>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nl-NL" dirty="0" smtClean="0">
                <a:sym typeface="Wingdings" pitchFamily="2" charset="2"/>
              </a:rPr>
              <a:t>  </a:t>
            </a:r>
            <a:r>
              <a:rPr lang="nl-NL" dirty="0" smtClean="0"/>
              <a:t>Specialisatie van </a:t>
            </a:r>
            <a:r>
              <a:rPr lang="nl-NL" dirty="0" err="1" smtClean="0"/>
              <a:t>Cloud</a:t>
            </a:r>
            <a:r>
              <a:rPr lang="nl-NL" dirty="0" smtClean="0"/>
              <a:t> Leveranciers: Niet alle Services &amp; Niet alle klanten</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nl-NL" dirty="0" smtClean="0"/>
              <a:t> Zie </a:t>
            </a:r>
            <a:r>
              <a:rPr lang="nl-NL" dirty="0" smtClean="0"/>
              <a:t>af van Monolieten die alles kunnen en niet te</a:t>
            </a:r>
            <a:r>
              <a:rPr lang="nl-NL" baseline="0" dirty="0" smtClean="0"/>
              <a:t> verdelen zijn in open standaard modules die onafhankelijk van elkaar kunnen </a:t>
            </a:r>
            <a:r>
              <a:rPr lang="nl-NL" baseline="0" dirty="0" smtClean="0"/>
              <a:t>opereren</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nl-NL" dirty="0" smtClean="0"/>
              <a:t> Verschillende </a:t>
            </a:r>
            <a:r>
              <a:rPr lang="nl-NL" dirty="0" err="1" smtClean="0"/>
              <a:t>SSO’s</a:t>
            </a:r>
            <a:r>
              <a:rPr lang="nl-NL" dirty="0" smtClean="0"/>
              <a:t> in eigendom van gemeenten:</a:t>
            </a:r>
            <a:r>
              <a:rPr lang="nl-NL" baseline="0" dirty="0" smtClean="0"/>
              <a:t> </a:t>
            </a:r>
            <a:r>
              <a:rPr lang="nl-NL" dirty="0" smtClean="0"/>
              <a:t>“In Eigen Beheer”</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nl-NL" dirty="0" smtClean="0"/>
          </a:p>
          <a:p>
            <a:pPr>
              <a:buFont typeface="Arial" pitchFamily="34" charset="0"/>
              <a:buChar char="•"/>
            </a:pPr>
            <a:endParaRPr lang="nl-NL" dirty="0" smtClean="0"/>
          </a:p>
          <a:p>
            <a:pPr>
              <a:buFont typeface="Arial" pitchFamily="34" charset="0"/>
              <a:buChar char="•"/>
            </a:pP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Uitgangspunten:</a:t>
            </a:r>
          </a:p>
          <a:p>
            <a:pPr>
              <a:buFont typeface="Arial" pitchFamily="34" charset="0"/>
              <a:buChar char="•"/>
            </a:pPr>
            <a:r>
              <a:rPr lang="nl-NL" dirty="0" smtClean="0"/>
              <a:t>I GEMEENTEN</a:t>
            </a:r>
          </a:p>
          <a:p>
            <a:pPr>
              <a:buFont typeface="Arial" pitchFamily="34" charset="0"/>
              <a:buChar char="•"/>
            </a:pPr>
            <a:r>
              <a:rPr lang="nl-NL" dirty="0" smtClean="0"/>
              <a:t>II</a:t>
            </a:r>
            <a:r>
              <a:rPr lang="nl-NL" baseline="0" dirty="0" smtClean="0"/>
              <a:t> LEVERANCIERS (IAAS, PAAS, SAAS)</a:t>
            </a:r>
          </a:p>
          <a:p>
            <a:pPr>
              <a:buFont typeface="Arial" pitchFamily="34" charset="0"/>
              <a:buChar char="•"/>
            </a:pPr>
            <a:r>
              <a:rPr lang="nl-NL" baseline="0" dirty="0" smtClean="0"/>
              <a:t>SSO’S</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a:buFont typeface="Arial" pitchFamily="34" charset="0"/>
              <a:buChar char="•"/>
            </a:pPr>
            <a:r>
              <a:rPr lang="nl-NL" dirty="0" smtClean="0"/>
              <a:t>Lever </a:t>
            </a:r>
            <a:r>
              <a:rPr lang="nl-NL" dirty="0" err="1" smtClean="0"/>
              <a:t>Cloud</a:t>
            </a:r>
            <a:r>
              <a:rPr lang="nl-NL" dirty="0" smtClean="0"/>
              <a:t> voorzieningen die bedoeld zijn voor de </a:t>
            </a:r>
            <a:r>
              <a:rPr lang="nl-NL" dirty="0" err="1" smtClean="0"/>
              <a:t>Community</a:t>
            </a:r>
            <a:r>
              <a:rPr lang="nl-NL" dirty="0" smtClean="0"/>
              <a:t> </a:t>
            </a:r>
            <a:r>
              <a:rPr lang="nl-NL" dirty="0" err="1" smtClean="0"/>
              <a:t>Cloud</a:t>
            </a:r>
            <a:endParaRPr lang="nl-NL" dirty="0" smtClean="0"/>
          </a:p>
          <a:p>
            <a:pPr>
              <a:buFont typeface="Arial" pitchFamily="34" charset="0"/>
              <a:buNone/>
            </a:pPr>
            <a:endParaRPr lang="nl-NL" dirty="0" smtClean="0"/>
          </a:p>
          <a:p>
            <a:pPr>
              <a:buFont typeface="Arial" pitchFamily="34" charset="0"/>
              <a:buChar char="•"/>
            </a:pPr>
            <a:r>
              <a:rPr lang="nl-NL" dirty="0" smtClean="0"/>
              <a:t>De </a:t>
            </a:r>
            <a:r>
              <a:rPr lang="nl-NL" dirty="0" smtClean="0"/>
              <a:t>winsten</a:t>
            </a:r>
            <a:r>
              <a:rPr lang="nl-NL" baseline="0" dirty="0" smtClean="0"/>
              <a:t> van Hergebruik (Multi </a:t>
            </a:r>
            <a:r>
              <a:rPr lang="nl-NL" baseline="0" dirty="0" err="1" smtClean="0"/>
              <a:t>Tenancy</a:t>
            </a:r>
            <a:r>
              <a:rPr lang="nl-NL" baseline="0" dirty="0" smtClean="0"/>
              <a:t>) moeten terecht komen bij de </a:t>
            </a:r>
            <a:r>
              <a:rPr lang="nl-NL" baseline="0" dirty="0" err="1" smtClean="0"/>
              <a:t>SSO’s</a:t>
            </a:r>
            <a:r>
              <a:rPr lang="nl-NL" baseline="0" dirty="0" smtClean="0"/>
              <a:t> =- Dit belet niet dat er winst gemaakt wordt op een </a:t>
            </a:r>
            <a:r>
              <a:rPr lang="nl-NL" baseline="0" dirty="0" err="1" smtClean="0"/>
              <a:t>cloud</a:t>
            </a:r>
            <a:r>
              <a:rPr lang="nl-NL" baseline="0" dirty="0" smtClean="0"/>
              <a:t> service</a:t>
            </a:r>
          </a:p>
          <a:p>
            <a:pPr>
              <a:buFont typeface="Arial" pitchFamily="34" charset="0"/>
              <a:buChar char="•"/>
            </a:pPr>
            <a:r>
              <a:rPr lang="nl-NL" baseline="0" dirty="0" smtClean="0"/>
              <a:t>Zet Innovatie maximaal  in.</a:t>
            </a:r>
            <a:endParaRPr lang="nl-NL" dirty="0" smtClean="0"/>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nl-NL" dirty="0" smtClean="0"/>
              <a:t>Pas je Business model hierop aan – Je</a:t>
            </a:r>
            <a:r>
              <a:rPr lang="nl-NL" baseline="0" dirty="0" smtClean="0"/>
              <a:t> </a:t>
            </a:r>
            <a:r>
              <a:rPr lang="nl-NL" dirty="0" smtClean="0"/>
              <a:t>bedrijfsvoering – Je kostenmodel – Je prijsmodel</a:t>
            </a:r>
          </a:p>
          <a:p>
            <a:pPr>
              <a:buFont typeface="Arial" pitchFamily="34" charset="0"/>
              <a:buChar char="•"/>
            </a:pPr>
            <a:endParaRPr lang="nl-NL" dirty="0" smtClean="0"/>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nl-NL" dirty="0" smtClean="0"/>
              <a:t>Geef een specifieke</a:t>
            </a:r>
            <a:r>
              <a:rPr lang="nl-NL" baseline="0" dirty="0" smtClean="0"/>
              <a:t> dienst geen algemene naam: Noem </a:t>
            </a:r>
            <a:r>
              <a:rPr lang="nl-NL" dirty="0" smtClean="0"/>
              <a:t>een Private </a:t>
            </a:r>
            <a:r>
              <a:rPr lang="nl-NL" dirty="0" err="1" smtClean="0"/>
              <a:t>Cloud</a:t>
            </a:r>
            <a:r>
              <a:rPr lang="nl-NL" dirty="0" smtClean="0"/>
              <a:t> Voorziening NIET </a:t>
            </a:r>
            <a:r>
              <a:rPr lang="nl-NL" dirty="0" err="1" smtClean="0"/>
              <a:t>Gemeentecloud</a:t>
            </a:r>
            <a:endParaRPr lang="nl-NL" dirty="0" smtClean="0"/>
          </a:p>
          <a:p>
            <a:pPr>
              <a:buFont typeface="Arial" pitchFamily="34" charset="0"/>
              <a:buChar char="•"/>
            </a:pPr>
            <a:endParaRPr lang="nl-NL" dirty="0" smtClean="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SSO: Uitvragen</a:t>
            </a:r>
            <a:r>
              <a:rPr lang="nl-NL" baseline="0" dirty="0" smtClean="0"/>
              <a:t> als </a:t>
            </a:r>
            <a:r>
              <a:rPr lang="nl-NL" baseline="0" dirty="0" err="1" smtClean="0"/>
              <a:t>Cloud</a:t>
            </a:r>
            <a:r>
              <a:rPr lang="nl-NL" baseline="0" dirty="0" smtClean="0"/>
              <a:t> Services</a:t>
            </a:r>
          </a:p>
          <a:p>
            <a:r>
              <a:rPr lang="nl-NL" baseline="0" dirty="0" smtClean="0"/>
              <a:t>Groeperen van de </a:t>
            </a:r>
            <a:r>
              <a:rPr lang="nl-NL" baseline="0" dirty="0" err="1" smtClean="0"/>
              <a:t>cloud</a:t>
            </a:r>
            <a:r>
              <a:rPr lang="nl-NL" baseline="0" dirty="0" smtClean="0"/>
              <a:t> services</a:t>
            </a:r>
          </a:p>
          <a:p>
            <a:r>
              <a:rPr lang="nl-NL" baseline="0" dirty="0" smtClean="0"/>
              <a:t>Goede Mix van IAAS, PAAS en SAAS</a:t>
            </a:r>
          </a:p>
          <a:p>
            <a:r>
              <a:rPr lang="nl-NL" baseline="0" dirty="0" smtClean="0"/>
              <a:t>Dekking realiseren!</a:t>
            </a:r>
          </a:p>
          <a:p>
            <a:r>
              <a:rPr lang="nl-NL" baseline="0" dirty="0" smtClean="0"/>
              <a:t>Aanbieden als 1 oplossing</a:t>
            </a:r>
          </a:p>
          <a:p>
            <a:r>
              <a:rPr lang="nl-NL" baseline="0" dirty="0" smtClean="0"/>
              <a:t>Ontwikkelen goed kostenmodel, ook voor kleine gemeenten</a:t>
            </a:r>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Flexibiliseer de contracten in aanloop naar de levering van </a:t>
            </a:r>
            <a:r>
              <a:rPr lang="nl-NL" dirty="0" err="1" smtClean="0"/>
              <a:t>Cloud</a:t>
            </a:r>
            <a:r>
              <a:rPr lang="nl-NL" dirty="0" smtClean="0"/>
              <a:t> services</a:t>
            </a:r>
          </a:p>
          <a:p>
            <a:r>
              <a:rPr lang="nl-NL" dirty="0" err="1" smtClean="0"/>
              <a:t>Cloud</a:t>
            </a:r>
            <a:r>
              <a:rPr lang="nl-NL" dirty="0" smtClean="0"/>
              <a:t> services zelf moeten ook flexibel zijn (Opschalen/Afschalen)</a:t>
            </a:r>
          </a:p>
          <a:p>
            <a:r>
              <a:rPr lang="nl-NL" dirty="0" smtClean="0"/>
              <a:t>Let op Ketenaansprakelijkheid</a:t>
            </a:r>
          </a:p>
          <a:p>
            <a:endParaRPr lang="nl-NL" dirty="0"/>
          </a:p>
        </p:txBody>
      </p:sp>
      <p:sp>
        <p:nvSpPr>
          <p:cNvPr id="4" name="Tijdelijke aanduiding voor dianummer 3"/>
          <p:cNvSpPr>
            <a:spLocks noGrp="1"/>
          </p:cNvSpPr>
          <p:nvPr>
            <p:ph type="sldNum" sz="quarter" idx="10"/>
          </p:nvPr>
        </p:nvSpPr>
        <p:spPr/>
        <p:txBody>
          <a:bodyPr/>
          <a:lstStyle/>
          <a:p>
            <a:fld id="{B7A767D2-EB2C-6042-909A-D68A7C4C76D6}"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6" name="Group 10"/>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5" name="Snip Single Corner Rectangle 14"/>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3" name="Teardrop 12"/>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nl-NL"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891D1EB-FDEE-634E-AFC1-7292626DEEDD}" type="datetimeFigureOut">
              <a:rPr lang="en-US" smtClean="0"/>
              <a:pPr/>
              <a:t>3/21/2014</a:t>
            </a:fld>
            <a:endParaRPr lang="nl-NL"/>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10"/>
          <p:cNvGrpSpPr/>
          <p:nvPr/>
        </p:nvGrpSpPr>
        <p:grpSpPr>
          <a:xfrm>
            <a:off x="228600" y="228600"/>
            <a:ext cx="4251960" cy="6387352"/>
            <a:chOff x="228600" y="228600"/>
            <a:chExt cx="4251960" cy="6387352"/>
          </a:xfrm>
        </p:grpSpPr>
        <p:sp>
          <p:nvSpPr>
            <p:cNvPr id="12" name="Snip Diagonal Corner Rectangle 11"/>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ardrop 12"/>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2176272"/>
            <a:ext cx="3657600" cy="1161288"/>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nl-NL" smtClean="0"/>
              <a:t>Click to edit Master title style</a:t>
            </a:r>
            <a:endParaRPr/>
          </a:p>
        </p:txBody>
      </p:sp>
      <p:sp>
        <p:nvSpPr>
          <p:cNvPr id="3" name="Picture Placeholder 2"/>
          <p:cNvSpPr>
            <a:spLocks noGrp="1"/>
          </p:cNvSpPr>
          <p:nvPr>
            <p:ph type="pic" idx="1"/>
          </p:nvPr>
        </p:nvSpPr>
        <p:spPr>
          <a:xfrm flipH="1">
            <a:off x="4654475" y="228600"/>
            <a:ext cx="4251960" cy="6391656"/>
          </a:xfrm>
          <a:prstGeom prst="snip2DiagRect">
            <a:avLst>
              <a:gd name="adj1" fmla="val 0"/>
              <a:gd name="adj2" fmla="val 4017"/>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Click icon to add picture</a:t>
            </a:r>
            <a:endParaRPr/>
          </a:p>
        </p:txBody>
      </p:sp>
      <p:sp>
        <p:nvSpPr>
          <p:cNvPr id="4" name="Text Placeholder 3"/>
          <p:cNvSpPr>
            <a:spLocks noGrp="1"/>
          </p:cNvSpPr>
          <p:nvPr>
            <p:ph type="body" sz="half" idx="2"/>
          </p:nvPr>
        </p:nvSpPr>
        <p:spPr>
          <a:xfrm>
            <a:off x="530352" y="3342401"/>
            <a:ext cx="3657600" cy="2595282"/>
          </a:xfrm>
        </p:spPr>
        <p:txBody>
          <a:bodyPr>
            <a:normAutofit/>
          </a:bodyPr>
          <a:lstStyle>
            <a:lvl1pPr marL="0" indent="0">
              <a:lnSpc>
                <a:spcPct val="110000"/>
              </a:lnSpc>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a:xfrm>
            <a:off x="758952" y="6300216"/>
            <a:ext cx="1298448" cy="365125"/>
          </a:xfrm>
        </p:spPr>
        <p:txBody>
          <a:bodyPr/>
          <a:lstStyle/>
          <a:p>
            <a:fld id="{B891D1EB-FDEE-634E-AFC1-7292626DEEDD}" type="datetimeFigureOut">
              <a:rPr lang="en-US" smtClean="0"/>
              <a:pPr/>
              <a:t>3/21/2014</a:t>
            </a:fld>
            <a:endParaRPr lang="nl-NL"/>
          </a:p>
        </p:txBody>
      </p:sp>
      <p:sp>
        <p:nvSpPr>
          <p:cNvPr id="6" name="Footer Placeholder 5"/>
          <p:cNvSpPr>
            <a:spLocks noGrp="1"/>
          </p:cNvSpPr>
          <p:nvPr>
            <p:ph type="ftr" sz="quarter" idx="11"/>
          </p:nvPr>
        </p:nvSpPr>
        <p:spPr>
          <a:xfrm>
            <a:off x="2057400" y="6300216"/>
            <a:ext cx="2340864" cy="365125"/>
          </a:xfrm>
        </p:spPr>
        <p:txBody>
          <a:bodyPr/>
          <a:lstStyle/>
          <a:p>
            <a:endParaRPr lang="nl-NL"/>
          </a:p>
        </p:txBody>
      </p:sp>
      <p:sp>
        <p:nvSpPr>
          <p:cNvPr id="7" name="Slide Number Placeholder 6"/>
          <p:cNvSpPr>
            <a:spLocks noGrp="1"/>
          </p:cNvSpPr>
          <p:nvPr>
            <p:ph type="sldNum" sz="quarter" idx="12"/>
          </p:nvPr>
        </p:nvSpPr>
        <p:spPr>
          <a:xfrm>
            <a:off x="301752" y="6300216"/>
            <a:ext cx="448056" cy="365125"/>
          </a:xfrm>
        </p:spPr>
        <p:txBody>
          <a:bodyPr/>
          <a:lstStyle>
            <a:lvl1pPr algn="l">
              <a:defRPr/>
            </a:lvl1pPr>
          </a:lstStyle>
          <a:p>
            <a:fld id="{47AAE507-533D-E54E-AE12-5A7C48C9DDF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9" name="Snip Diagonal Corner Rectangle 8"/>
          <p:cNvSpPr/>
          <p:nvPr/>
        </p:nvSpPr>
        <p:spPr>
          <a:xfrm flipV="1">
            <a:off x="228600" y="4648200"/>
            <a:ext cx="8686800" cy="1963271"/>
          </a:xfrm>
          <a:prstGeom prst="snip2DiagRect">
            <a:avLst>
              <a:gd name="adj1" fmla="val 0"/>
              <a:gd name="adj2" fmla="val 937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200" y="4648200"/>
            <a:ext cx="8153400" cy="609600"/>
          </a:xfrm>
        </p:spPr>
        <p:txBody>
          <a:bodyPr vert="horz" lIns="91440" tIns="45720" rIns="91440" bIns="45720" rtlCol="0" anchor="b" anchorCtr="0">
            <a:normAutofit/>
          </a:bodyPr>
          <a:lstStyle>
            <a:lvl1pPr algn="l" defTabSz="914400" rtl="0" eaLnBrk="1" latinLnBrk="0" hangingPunct="1">
              <a:spcBef>
                <a:spcPct val="0"/>
              </a:spcBef>
              <a:buNone/>
              <a:defRPr sz="3000" b="0" kern="1200">
                <a:solidFill>
                  <a:schemeClr val="accent1"/>
                </a:solidFill>
                <a:latin typeface="+mj-lt"/>
                <a:ea typeface="+mj-ea"/>
                <a:cs typeface="+mj-cs"/>
              </a:defRPr>
            </a:lvl1pPr>
          </a:lstStyle>
          <a:p>
            <a:r>
              <a:rPr lang="nl-NL" smtClean="0"/>
              <a:t>Click to edit Master title style</a:t>
            </a:r>
            <a:endParaRPr/>
          </a:p>
        </p:txBody>
      </p:sp>
      <p:sp>
        <p:nvSpPr>
          <p:cNvPr id="3" name="Date Placeholder 2"/>
          <p:cNvSpPr>
            <a:spLocks noGrp="1"/>
          </p:cNvSpPr>
          <p:nvPr>
            <p:ph type="dt" sz="half" idx="10"/>
          </p:nvPr>
        </p:nvSpPr>
        <p:spPr/>
        <p:txBody>
          <a:bodyPr/>
          <a:lstStyle/>
          <a:p>
            <a:fld id="{B891D1EB-FDEE-634E-AFC1-7292626DEEDD}" type="datetimeFigureOut">
              <a:rPr lang="en-US" smtClean="0"/>
              <a:pPr/>
              <a:t>3/21/2014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7AAE507-533D-E54E-AE12-5A7C48C9DDFC}" type="slidenum">
              <a:rPr lang="nl-NL" smtClean="0"/>
              <a:pPr/>
              <a:t>‹nr.›</a:t>
            </a:fld>
            <a:endParaRPr lang="nl-NL"/>
          </a:p>
        </p:txBody>
      </p:sp>
      <p:sp>
        <p:nvSpPr>
          <p:cNvPr id="7" name="Text Placeholder 3"/>
          <p:cNvSpPr>
            <a:spLocks noGrp="1"/>
          </p:cNvSpPr>
          <p:nvPr>
            <p:ph type="body" sz="half" idx="2"/>
          </p:nvPr>
        </p:nvSpPr>
        <p:spPr>
          <a:xfrm>
            <a:off x="457200" y="5257799"/>
            <a:ext cx="8156448" cy="820272"/>
          </a:xfrm>
        </p:spPr>
        <p:txBody>
          <a:bodyPr>
            <a:normAutofit/>
          </a:bodyPr>
          <a:lstStyle>
            <a:lvl1pPr marL="0" indent="0">
              <a:lnSpc>
                <a:spcPct val="110000"/>
              </a:lnSpc>
              <a:spcBef>
                <a:spcPct val="0"/>
              </a:spcBef>
              <a:buNone/>
              <a:defRPr sz="1800" kern="1200">
                <a:solidFill>
                  <a:schemeClr val="tx1">
                    <a:lumMod val="90000"/>
                    <a:lumOff val="10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8" name="Picture Placeholder 2"/>
          <p:cNvSpPr>
            <a:spLocks noGrp="1"/>
          </p:cNvSpPr>
          <p:nvPr>
            <p:ph type="pic" idx="1"/>
          </p:nvPr>
        </p:nvSpPr>
        <p:spPr>
          <a:xfrm flipH="1">
            <a:off x="228600" y="228600"/>
            <a:ext cx="8677835" cy="4267200"/>
          </a:xfrm>
          <a:prstGeom prst="snip2DiagRect">
            <a:avLst>
              <a:gd name="adj1" fmla="val 0"/>
              <a:gd name="adj2" fmla="val 4332"/>
            </a:avLst>
          </a:prstGeom>
          <a:effectLst>
            <a:outerShdw blurRad="50800" dist="63500" dir="2700000" algn="tl"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buClr>
              <a:buSzPct val="90000"/>
              <a:buFont typeface="Wingdings 2" pitchFamily="18" charset="2"/>
              <a:buNone/>
              <a:defRPr sz="1800" kern="1200">
                <a:solidFill>
                  <a:schemeClr val="tx1">
                    <a:lumMod val="90000"/>
                    <a:lumOff val="10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891D1EB-FDEE-634E-AFC1-7292626DEEDD}" type="datetimeFigureOut">
              <a:rPr lang="en-US" smtClean="0"/>
              <a:pPr/>
              <a:t>3/21/2014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nl-NL"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Date Placeholder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8" name="Snip Diagonal Corner Rectangle 7"/>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467600" y="838201"/>
            <a:ext cx="1219200" cy="5105400"/>
          </a:xfrm>
        </p:spPr>
        <p:txBody>
          <a:bodyPr vert="eaVert"/>
          <a:lstStyle/>
          <a:p>
            <a:r>
              <a:rPr lang="nl-NL" smtClean="0"/>
              <a:t>Click to edit Master title style</a:t>
            </a:r>
            <a:endParaRPr/>
          </a:p>
        </p:txBody>
      </p:sp>
      <p:sp>
        <p:nvSpPr>
          <p:cNvPr id="3" name="Vertical Text Placeholder 2"/>
          <p:cNvSpPr>
            <a:spLocks noGrp="1"/>
          </p:cNvSpPr>
          <p:nvPr>
            <p:ph type="body" orient="vert" idx="1"/>
          </p:nvPr>
        </p:nvSpPr>
        <p:spPr>
          <a:xfrm>
            <a:off x="779462" y="838201"/>
            <a:ext cx="6307138" cy="5105400"/>
          </a:xfrm>
        </p:spPr>
        <p:txBody>
          <a:bodyPr vert="eaVert"/>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Date Placeholder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7_1 tekstblok">
    <p:spTree>
      <p:nvGrpSpPr>
        <p:cNvPr id="1" name=""/>
        <p:cNvGrpSpPr/>
        <p:nvPr/>
      </p:nvGrpSpPr>
      <p:grpSpPr>
        <a:xfrm>
          <a:off x="0" y="0"/>
          <a:ext cx="0" cy="0"/>
          <a:chOff x="0" y="0"/>
          <a:chExt cx="0" cy="0"/>
        </a:xfrm>
      </p:grpSpPr>
      <p:sp>
        <p:nvSpPr>
          <p:cNvPr id="4" name="shpKleurvlakOnder"/>
          <p:cNvSpPr>
            <a:spLocks noChangeArrowheads="1"/>
          </p:cNvSpPr>
          <p:nvPr/>
        </p:nvSpPr>
        <p:spPr bwMode="auto">
          <a:xfrm>
            <a:off x="0" y="6318250"/>
            <a:ext cx="9144000" cy="539750"/>
          </a:xfrm>
          <a:prstGeom prst="rect">
            <a:avLst/>
          </a:prstGeom>
          <a:solidFill>
            <a:srgbClr val="A90061"/>
          </a:solidFill>
          <a:ln w="25400" algn="ctr">
            <a:noFill/>
            <a:miter lim="800000"/>
            <a:headEnd/>
            <a:tailEnd/>
          </a:ln>
        </p:spPr>
        <p:txBody>
          <a:bodyPr anchor="ctr"/>
          <a:lstStyle/>
          <a:p>
            <a:pPr algn="ctr" fontAlgn="auto">
              <a:spcBef>
                <a:spcPts val="0"/>
              </a:spcBef>
              <a:spcAft>
                <a:spcPts val="0"/>
              </a:spcAft>
              <a:defRPr/>
            </a:pPr>
            <a:endParaRPr lang="nl-NL" sz="1800" dirty="0">
              <a:solidFill>
                <a:schemeClr val="lt1"/>
              </a:solidFill>
              <a:latin typeface="+mn-lt"/>
              <a:cs typeface="+mn-cs"/>
            </a:endParaRPr>
          </a:p>
        </p:txBody>
      </p:sp>
      <p:sp>
        <p:nvSpPr>
          <p:cNvPr id="5" name="shpTekst"/>
          <p:cNvSpPr>
            <a:spLocks noChangeArrowheads="1"/>
          </p:cNvSpPr>
          <p:nvPr/>
        </p:nvSpPr>
        <p:spPr bwMode="auto">
          <a:xfrm>
            <a:off x="0" y="1"/>
            <a:ext cx="9144000" cy="1071563"/>
          </a:xfrm>
          <a:prstGeom prst="rect">
            <a:avLst/>
          </a:prstGeom>
          <a:solidFill>
            <a:srgbClr val="A90061"/>
          </a:solidFill>
          <a:ln w="25400" algn="ctr">
            <a:noFill/>
            <a:miter lim="800000"/>
            <a:headEnd/>
            <a:tailEnd/>
          </a:ln>
        </p:spPr>
        <p:txBody>
          <a:bodyPr anchor="ctr"/>
          <a:lstStyle/>
          <a:p>
            <a:pPr algn="ctr" fontAlgn="auto">
              <a:spcBef>
                <a:spcPts val="0"/>
              </a:spcBef>
              <a:spcAft>
                <a:spcPts val="0"/>
              </a:spcAft>
              <a:defRPr/>
            </a:pPr>
            <a:endParaRPr lang="nl-NL" sz="1800" dirty="0">
              <a:solidFill>
                <a:schemeClr val="lt1"/>
              </a:solidFill>
              <a:latin typeface="+mn-lt"/>
              <a:cs typeface="+mn-cs"/>
            </a:endParaRPr>
          </a:p>
        </p:txBody>
      </p:sp>
      <p:pic>
        <p:nvPicPr>
          <p:cNvPr id="6" name="shpDatum" descr="RO__vervolgpagina~LPPT.png"/>
          <p:cNvPicPr>
            <a:picLocks noChangeAspect="1"/>
          </p:cNvPicPr>
          <p:nvPr/>
        </p:nvPicPr>
        <p:blipFill>
          <a:blip r:embed="rId2" cstate="print"/>
          <a:srcRect/>
          <a:stretch>
            <a:fillRect/>
          </a:stretch>
        </p:blipFill>
        <p:spPr bwMode="auto">
          <a:xfrm>
            <a:off x="0" y="0"/>
            <a:ext cx="9144000" cy="857250"/>
          </a:xfrm>
          <a:prstGeom prst="rect">
            <a:avLst/>
          </a:prstGeom>
          <a:noFill/>
          <a:ln w="9525">
            <a:noFill/>
            <a:miter lim="800000"/>
            <a:headEnd/>
            <a:tailEnd/>
          </a:ln>
        </p:spPr>
      </p:pic>
      <p:sp>
        <p:nvSpPr>
          <p:cNvPr id="2" name="Titel 1"/>
          <p:cNvSpPr>
            <a:spLocks noGrp="1"/>
          </p:cNvSpPr>
          <p:nvPr>
            <p:ph type="title"/>
          </p:nvPr>
        </p:nvSpPr>
        <p:spPr>
          <a:xfrm>
            <a:off x="368301" y="1233039"/>
            <a:ext cx="7847039" cy="571504"/>
          </a:xfrm>
          <a:prstGeom prst="rect">
            <a:avLst/>
          </a:prstGeom>
        </p:spPr>
        <p:txBody>
          <a:bodyPr>
            <a:normAutofit/>
          </a:bodyPr>
          <a:lstStyle>
            <a:lvl1pPr algn="l">
              <a:defRPr sz="2600" spc="-60" baseline="0">
                <a:solidFill>
                  <a:srgbClr val="2494C5"/>
                </a:solidFill>
                <a:latin typeface="Verdana" pitchFamily="34" charset="0"/>
                <a:ea typeface="Verdana" pitchFamily="34" charset="0"/>
                <a:cs typeface="Verdana" pitchFamily="34" charset="0"/>
              </a:defRPr>
            </a:lvl1pPr>
          </a:lstStyle>
          <a:p>
            <a:r>
              <a:rPr lang="nl-NL" smtClean="0"/>
              <a:t>Klik om de stijl te bewerken</a:t>
            </a:r>
            <a:endParaRPr lang="nl-NL" dirty="0"/>
          </a:p>
        </p:txBody>
      </p:sp>
      <p:sp>
        <p:nvSpPr>
          <p:cNvPr id="13" name="Tijdelijke aanduiding voor inhoud 2"/>
          <p:cNvSpPr>
            <a:spLocks noGrp="1"/>
          </p:cNvSpPr>
          <p:nvPr>
            <p:ph idx="1"/>
          </p:nvPr>
        </p:nvSpPr>
        <p:spPr>
          <a:xfrm>
            <a:off x="369859" y="1798627"/>
            <a:ext cx="7858180" cy="4273580"/>
          </a:xfrm>
          <a:prstGeom prst="rect">
            <a:avLst/>
          </a:prstGeom>
        </p:spPr>
        <p:txBody>
          <a:bodyPr>
            <a:normAutofit/>
          </a:bodyPr>
          <a:lstStyle>
            <a:lvl1pPr marL="0" indent="0">
              <a:buNone/>
              <a:defRPr sz="1800">
                <a:latin typeface="Verdana" pitchFamily="34" charset="0"/>
                <a:ea typeface="Verdana" pitchFamily="34" charset="0"/>
                <a:cs typeface="Verdana" pitchFamily="34" charset="0"/>
              </a:defRPr>
            </a:lvl1pPr>
            <a:lvl2pPr marL="179388" indent="-179388">
              <a:buFont typeface="Arial" pitchFamily="34" charset="0"/>
              <a:buChar char="•"/>
              <a:defRPr sz="1800">
                <a:latin typeface="Verdana" pitchFamily="34" charset="0"/>
                <a:ea typeface="Verdana" pitchFamily="34" charset="0"/>
                <a:cs typeface="Verdana" pitchFamily="34" charset="0"/>
              </a:defRPr>
            </a:lvl2pPr>
            <a:lvl3pPr marL="396000" indent="-252000">
              <a:buFontTx/>
              <a:buBlip>
                <a:blip r:embed="rId3"/>
              </a:buBlip>
              <a:defRPr sz="1800">
                <a:latin typeface="Verdana" pitchFamily="34" charset="0"/>
                <a:ea typeface="Verdana" pitchFamily="34" charset="0"/>
                <a:cs typeface="Verdana" pitchFamily="34" charset="0"/>
              </a:defRPr>
            </a:lvl3pPr>
            <a:lvl4pPr marL="539750" indent="-144000">
              <a:buSzPct val="100000"/>
              <a:buFontTx/>
              <a:buBlip>
                <a:blip r:embed="rId4"/>
              </a:buBlip>
              <a:defRPr sz="1800">
                <a:latin typeface="Verdana" pitchFamily="34" charset="0"/>
                <a:ea typeface="Verdana" pitchFamily="34" charset="0"/>
                <a:cs typeface="Verdana" pitchFamily="34" charset="0"/>
              </a:defRPr>
            </a:lvl4pPr>
            <a:lvl5pPr>
              <a:defRPr sz="1800">
                <a:latin typeface="Verdana" pitchFamily="34" charset="0"/>
                <a:ea typeface="Verdana" pitchFamily="34" charset="0"/>
                <a:cs typeface="Verdana"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p:txBody>
      </p:sp>
      <p:sp>
        <p:nvSpPr>
          <p:cNvPr id="7" name="shpTitel"/>
          <p:cNvSpPr>
            <a:spLocks noGrp="1" noChangeArrowheads="1"/>
          </p:cNvSpPr>
          <p:nvPr>
            <p:ph type="dt" sz="half" idx="10"/>
          </p:nvPr>
        </p:nvSpPr>
        <p:spPr/>
        <p:txBody>
          <a:bodyPr/>
          <a:lstStyle>
            <a:lvl1pPr>
              <a:defRPr/>
            </a:lvl1pPr>
          </a:lstStyle>
          <a:p>
            <a:fld id="{A79D4B16-2518-46C0-8668-174D3418390F}" type="datetimeFigureOut">
              <a:rPr lang="nl-NL" smtClean="0"/>
              <a:pPr/>
              <a:t>21-3-2014</a:t>
            </a:fld>
            <a:endParaRPr lang="nl-NL"/>
          </a:p>
        </p:txBody>
      </p:sp>
      <p:sp>
        <p:nvSpPr>
          <p:cNvPr id="8" name="shpKleurvlakBoven"/>
          <p:cNvSpPr>
            <a:spLocks noGrp="1" noChangeArrowheads="1"/>
          </p:cNvSpPr>
          <p:nvPr>
            <p:ph type="ftr" sz="quarter" idx="11"/>
          </p:nvPr>
        </p:nvSpPr>
        <p:spPr/>
        <p:txBody>
          <a:bodyPr/>
          <a:lstStyle>
            <a:lvl1pPr>
              <a:defRPr/>
            </a:lvl1pPr>
          </a:lstStyle>
          <a:p>
            <a:endParaRPr lang="nl-NL"/>
          </a:p>
        </p:txBody>
      </p:sp>
      <p:sp>
        <p:nvSpPr>
          <p:cNvPr id="9" name="shpBeeldmerk"/>
          <p:cNvSpPr>
            <a:spLocks noGrp="1" noChangeArrowheads="1"/>
          </p:cNvSpPr>
          <p:nvPr>
            <p:ph type="sldNum" sz="quarter" idx="12"/>
          </p:nvPr>
        </p:nvSpPr>
        <p:spPr/>
        <p:txBody>
          <a:bodyPr/>
          <a:lstStyle>
            <a:lvl1pPr>
              <a:defRPr/>
            </a:lvl1pPr>
          </a:lstStyle>
          <a:p>
            <a:fld id="{F75CE7A2-6324-40B4-9DDD-50EFC9BC3396}"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891D1EB-FDEE-634E-AFC1-7292626DEEDD}" type="datetimeFigureOut">
              <a:rPr lang="en-US" smtClean="0"/>
              <a:pPr/>
              <a:t>3/21/2014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nl-NL" smtClean="0"/>
              <a:t>Click to edit Master title style</a:t>
            </a:r>
            <a:endParaRPr/>
          </a:p>
        </p:txBody>
      </p:sp>
      <p:sp>
        <p:nvSpPr>
          <p:cNvPr id="3" name="Content Placeholder 2"/>
          <p:cNvSpPr>
            <a:spLocks noGrp="1"/>
          </p:cNvSpPr>
          <p:nvPr>
            <p:ph idx="1"/>
          </p:nvPr>
        </p:nvSpPr>
        <p:spPr/>
        <p:txBody>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Date Placeholder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891D1EB-FDEE-634E-AFC1-7292626DEEDD}" type="datetimeFigureOut">
              <a:rPr lang="en-US" smtClean="0"/>
              <a:pPr/>
              <a:t>3/21/2014</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891D1EB-FDEE-634E-AFC1-7292626DEEDD}" type="datetimeFigureOut">
              <a:rPr lang="en-US" smtClean="0"/>
              <a:pPr/>
              <a:t>3/21/2014</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891D1EB-FDEE-634E-AFC1-7292626DEEDD}" type="datetimeFigureOut">
              <a:rPr lang="en-US" smtClean="0"/>
              <a:pPr/>
              <a:t>3/21/2014</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891D1EB-FDEE-634E-AFC1-7292626DEEDD}" type="datetimeFigureOut">
              <a:rPr lang="en-US" smtClean="0"/>
              <a:pPr/>
              <a:t>3/21/2014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891D1EB-FDEE-634E-AFC1-7292626DEEDD}" type="datetimeFigureOut">
              <a:rPr lang="en-US" smtClean="0"/>
              <a:pPr/>
              <a:t>3/21/2014</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7_1 tekstblok">
    <p:spTree>
      <p:nvGrpSpPr>
        <p:cNvPr id="1" name=""/>
        <p:cNvGrpSpPr/>
        <p:nvPr/>
      </p:nvGrpSpPr>
      <p:grpSpPr>
        <a:xfrm>
          <a:off x="0" y="0"/>
          <a:ext cx="0" cy="0"/>
          <a:chOff x="0" y="0"/>
          <a:chExt cx="0" cy="0"/>
        </a:xfrm>
      </p:grpSpPr>
      <p:sp>
        <p:nvSpPr>
          <p:cNvPr id="2" name="Titel 1"/>
          <p:cNvSpPr>
            <a:spLocks noGrp="1"/>
          </p:cNvSpPr>
          <p:nvPr>
            <p:ph type="title"/>
          </p:nvPr>
        </p:nvSpPr>
        <p:spPr>
          <a:xfrm>
            <a:off x="368301" y="1233039"/>
            <a:ext cx="7847039" cy="571504"/>
          </a:xfrm>
          <a:prstGeom prst="rect">
            <a:avLst/>
          </a:prstGeom>
        </p:spPr>
        <p:txBody>
          <a:bodyPr>
            <a:normAutofit/>
          </a:bodyPr>
          <a:lstStyle>
            <a:lvl1pPr algn="l">
              <a:defRPr sz="2600" spc="-60" baseline="0">
                <a:solidFill>
                  <a:srgbClr val="2494C5"/>
                </a:solidFill>
                <a:latin typeface="Verdana" pitchFamily="34" charset="0"/>
                <a:ea typeface="Verdana" pitchFamily="34" charset="0"/>
                <a:cs typeface="Verdana" pitchFamily="34" charset="0"/>
              </a:defRPr>
            </a:lvl1pPr>
          </a:lstStyle>
          <a:p>
            <a:r>
              <a:rPr lang="nl-NL" smtClean="0"/>
              <a:t>Klik om de stijl te bewerken</a:t>
            </a:r>
            <a:endParaRPr lang="nl-NL" dirty="0"/>
          </a:p>
        </p:txBody>
      </p:sp>
      <p:sp>
        <p:nvSpPr>
          <p:cNvPr id="13" name="Tijdelijke aanduiding voor inhoud 2"/>
          <p:cNvSpPr>
            <a:spLocks noGrp="1"/>
          </p:cNvSpPr>
          <p:nvPr>
            <p:ph idx="1"/>
          </p:nvPr>
        </p:nvSpPr>
        <p:spPr>
          <a:xfrm>
            <a:off x="369859" y="1798627"/>
            <a:ext cx="7858180" cy="4273580"/>
          </a:xfrm>
          <a:prstGeom prst="rect">
            <a:avLst/>
          </a:prstGeom>
        </p:spPr>
        <p:txBody>
          <a:bodyPr>
            <a:normAutofit/>
          </a:bodyPr>
          <a:lstStyle>
            <a:lvl1pPr marL="0" indent="0">
              <a:buNone/>
              <a:defRPr sz="1800">
                <a:latin typeface="Verdana" pitchFamily="34" charset="0"/>
                <a:ea typeface="Verdana" pitchFamily="34" charset="0"/>
                <a:cs typeface="Verdana" pitchFamily="34" charset="0"/>
              </a:defRPr>
            </a:lvl1pPr>
            <a:lvl2pPr marL="179388" indent="-179388">
              <a:buFont typeface="Arial" pitchFamily="34" charset="0"/>
              <a:buChar char="•"/>
              <a:defRPr sz="1800">
                <a:latin typeface="Verdana" pitchFamily="34" charset="0"/>
                <a:ea typeface="Verdana" pitchFamily="34" charset="0"/>
                <a:cs typeface="Verdana" pitchFamily="34" charset="0"/>
              </a:defRPr>
            </a:lvl2pPr>
            <a:lvl3pPr marL="396000" indent="-252000">
              <a:buFontTx/>
              <a:buBlip>
                <a:blip r:embed="rId2"/>
              </a:buBlip>
              <a:defRPr sz="1800">
                <a:latin typeface="Verdana" pitchFamily="34" charset="0"/>
                <a:ea typeface="Verdana" pitchFamily="34" charset="0"/>
                <a:cs typeface="Verdana" pitchFamily="34" charset="0"/>
              </a:defRPr>
            </a:lvl3pPr>
            <a:lvl4pPr marL="539750" indent="-144000">
              <a:buSzPct val="100000"/>
              <a:buFontTx/>
              <a:buBlip>
                <a:blip r:embed="rId3"/>
              </a:buBlip>
              <a:defRPr sz="1800">
                <a:latin typeface="Verdana" pitchFamily="34" charset="0"/>
                <a:ea typeface="Verdana" pitchFamily="34" charset="0"/>
                <a:cs typeface="Verdana" pitchFamily="34" charset="0"/>
              </a:defRPr>
            </a:lvl4pPr>
            <a:lvl5pPr>
              <a:defRPr sz="1800">
                <a:latin typeface="Verdana" pitchFamily="34" charset="0"/>
                <a:ea typeface="Verdana" pitchFamily="34" charset="0"/>
                <a:cs typeface="Verdana"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p:txBody>
      </p:sp>
      <p:sp>
        <p:nvSpPr>
          <p:cNvPr id="7" name="shpTitel"/>
          <p:cNvSpPr>
            <a:spLocks noGrp="1" noChangeArrowheads="1"/>
          </p:cNvSpPr>
          <p:nvPr>
            <p:ph type="dt" sz="half" idx="10"/>
          </p:nvPr>
        </p:nvSpPr>
        <p:spPr/>
        <p:txBody>
          <a:bodyPr/>
          <a:lstStyle>
            <a:lvl1pPr>
              <a:defRPr/>
            </a:lvl1pPr>
          </a:lstStyle>
          <a:p>
            <a:fld id="{A79D4B16-2518-46C0-8668-174D3418390F}" type="datetimeFigureOut">
              <a:rPr lang="nl-NL" smtClean="0"/>
              <a:pPr/>
              <a:t>21-3-2014</a:t>
            </a:fld>
            <a:endParaRPr lang="nl-NL"/>
          </a:p>
        </p:txBody>
      </p:sp>
      <p:sp>
        <p:nvSpPr>
          <p:cNvPr id="8" name="shpKleurvlakBoven"/>
          <p:cNvSpPr>
            <a:spLocks noGrp="1" noChangeArrowheads="1"/>
          </p:cNvSpPr>
          <p:nvPr>
            <p:ph type="ftr" sz="quarter" idx="11"/>
          </p:nvPr>
        </p:nvSpPr>
        <p:spPr/>
        <p:txBody>
          <a:bodyPr/>
          <a:lstStyle>
            <a:lvl1pPr>
              <a:defRPr/>
            </a:lvl1pPr>
          </a:lstStyle>
          <a:p>
            <a:endParaRPr lang="nl-NL"/>
          </a:p>
        </p:txBody>
      </p:sp>
      <p:sp>
        <p:nvSpPr>
          <p:cNvPr id="9" name="shpBeeldmerk"/>
          <p:cNvSpPr>
            <a:spLocks noGrp="1" noChangeArrowheads="1"/>
          </p:cNvSpPr>
          <p:nvPr>
            <p:ph type="sldNum" sz="quarter" idx="12"/>
          </p:nvPr>
        </p:nvSpPr>
        <p:spPr/>
        <p:txBody>
          <a:bodyPr/>
          <a:lstStyle>
            <a:lvl1pPr>
              <a:defRPr/>
            </a:lvl1pPr>
          </a:lstStyle>
          <a:p>
            <a:fld id="{F75CE7A2-6324-40B4-9DDD-50EFC9BC3396}" type="slidenum">
              <a:rPr lang="nl-NL" smtClean="0"/>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14"/>
          <p:cNvGrpSpPr/>
          <p:nvPr/>
        </p:nvGrpSpPr>
        <p:grpSpPr>
          <a:xfrm>
            <a:off x="-1" y="3379694"/>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7" name="Snip Single Corner Rectangle 16"/>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8" name="Straight Connector 17"/>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6" name="Teardrop 15"/>
            <p:cNvSpPr/>
            <p:nvPr/>
          </p:nvSpPr>
          <p:spPr>
            <a:xfrm>
              <a:off x="681765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371600" y="3913281"/>
            <a:ext cx="5867400" cy="1470025"/>
          </a:xfrm>
        </p:spPr>
        <p:txBody>
          <a:bodyPr>
            <a:normAutofit/>
          </a:bodyPr>
          <a:lstStyle>
            <a:lvl1pPr algn="r">
              <a:defRPr sz="4600"/>
            </a:lvl1pPr>
          </a:lstStyle>
          <a:p>
            <a:r>
              <a:rPr lang="nl-NL" smtClean="0"/>
              <a:t>Click to edit Master title style</a:t>
            </a:r>
            <a:endParaRPr/>
          </a:p>
        </p:txBody>
      </p:sp>
      <p:sp>
        <p:nvSpPr>
          <p:cNvPr id="3" name="Subtitle 2"/>
          <p:cNvSpPr>
            <a:spLocks noGrp="1"/>
          </p:cNvSpPr>
          <p:nvPr>
            <p:ph type="subTitle" idx="1"/>
          </p:nvPr>
        </p:nvSpPr>
        <p:spPr>
          <a:xfrm>
            <a:off x="1371600" y="5396753"/>
            <a:ext cx="5867400" cy="573741"/>
          </a:xfrm>
        </p:spPr>
        <p:txBody>
          <a:bodyPr>
            <a:normAutofit/>
          </a:bodyPr>
          <a:lstStyle>
            <a:lvl1pPr marL="0" indent="0" algn="r">
              <a:spcBef>
                <a:spcPct val="0"/>
              </a:spcBef>
              <a:buNone/>
              <a:defRPr sz="1400">
                <a:solidFill>
                  <a:schemeClr val="tx1">
                    <a:lumMod val="90000"/>
                    <a:lumOff val="1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Click to edit Master subtitle style</a:t>
            </a:r>
            <a:endParaRPr/>
          </a:p>
        </p:txBody>
      </p:sp>
      <p:sp>
        <p:nvSpPr>
          <p:cNvPr id="4" name="Date Placeholder 3"/>
          <p:cNvSpPr>
            <a:spLocks noGrp="1"/>
          </p:cNvSpPr>
          <p:nvPr>
            <p:ph type="dt" sz="half" idx="10"/>
          </p:nvPr>
        </p:nvSpPr>
        <p:spPr>
          <a:xfrm rot="16200000">
            <a:off x="-734076" y="4503737"/>
            <a:ext cx="2057400" cy="365125"/>
          </a:xfrm>
        </p:spPr>
        <p:txBody>
          <a:bodyPr lIns="91440" tIns="0" bIns="0" anchor="b" anchorCtr="0"/>
          <a:lstStyle>
            <a:lvl1pPr>
              <a:defRPr sz="1400" b="1">
                <a:solidFill>
                  <a:schemeClr val="bg1">
                    <a:lumMod val="50000"/>
                  </a:schemeClr>
                </a:solidFill>
              </a:defRPr>
            </a:lvl1pPr>
          </a:lstStyle>
          <a:p>
            <a:fld id="{B891D1EB-FDEE-634E-AFC1-7292626DEEDD}" type="datetimeFigureOut">
              <a:rPr lang="en-US" smtClean="0"/>
              <a:pPr/>
              <a:t>3/21/2014</a:t>
            </a:fld>
            <a:endParaRPr lang="nl-NL"/>
          </a:p>
        </p:txBody>
      </p:sp>
      <p:sp>
        <p:nvSpPr>
          <p:cNvPr id="5" name="Footer Placeholder 4"/>
          <p:cNvSpPr>
            <a:spLocks noGrp="1"/>
          </p:cNvSpPr>
          <p:nvPr>
            <p:ph type="ftr" sz="quarter" idx="11"/>
          </p:nvPr>
        </p:nvSpPr>
        <p:spPr>
          <a:xfrm rot="16200000">
            <a:off x="-356811" y="4503737"/>
            <a:ext cx="2057397" cy="365125"/>
          </a:xfrm>
        </p:spPr>
        <p:txBody>
          <a:bodyPr lIns="91440" tIns="0" bIns="0" anchor="t" anchorCtr="0"/>
          <a:lstStyle>
            <a:lvl1pPr algn="l">
              <a:defRPr b="1">
                <a:solidFill>
                  <a:schemeClr val="bg1">
                    <a:lumMod val="75000"/>
                  </a:schemeClr>
                </a:solidFill>
              </a:defRPr>
            </a:lvl1pPr>
          </a:lstStyle>
          <a:p>
            <a:endParaRPr lang="nl-NL"/>
          </a:p>
        </p:txBody>
      </p:sp>
      <p:sp>
        <p:nvSpPr>
          <p:cNvPr id="12" name="Picture Placeholder 11"/>
          <p:cNvSpPr>
            <a:spLocks noGrp="1"/>
          </p:cNvSpPr>
          <p:nvPr>
            <p:ph type="pic" sz="quarter" idx="12"/>
          </p:nvPr>
        </p:nvSpPr>
        <p:spPr>
          <a:xfrm>
            <a:off x="0" y="676835"/>
            <a:ext cx="7543800" cy="2587752"/>
          </a:xfrm>
          <a:effectLst>
            <a:outerShdw blurRad="50800" dist="63500" dir="2700000" algn="tl" rotWithShape="0">
              <a:prstClr val="black">
                <a:alpha val="50000"/>
              </a:prstClr>
            </a:outerShdw>
          </a:effectLst>
        </p:spPr>
        <p:txBody>
          <a:bodyPr>
            <a:normAutofit/>
          </a:bodyPr>
          <a:lstStyle>
            <a:lvl1pPr marL="0" indent="0">
              <a:buNone/>
              <a:defRPr sz="1800"/>
            </a:lvl1pPr>
          </a:lstStyle>
          <a:p>
            <a:r>
              <a:rPr lang="nl-NL"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6" name="Group 6"/>
          <p:cNvGrpSpPr/>
          <p:nvPr/>
        </p:nvGrpSpPr>
        <p:grpSpPr>
          <a:xfrm flipH="1">
            <a:off x="1600199" y="2126877"/>
            <a:ext cx="7543801" cy="2604247"/>
            <a:chOff x="-1" y="3379694"/>
            <a:chExt cx="7543801" cy="2604247"/>
          </a:xfrm>
        </p:grpSpPr>
        <p:grpSp>
          <p:nvGrpSpPr>
            <p:cNvPr id="7" name="Group 11"/>
            <p:cNvGrpSpPr/>
            <p:nvPr/>
          </p:nvGrpSpPr>
          <p:grpSpPr>
            <a:xfrm>
              <a:off x="-1" y="3379694"/>
              <a:ext cx="7543801" cy="2604247"/>
              <a:chOff x="-1" y="3379694"/>
              <a:chExt cx="7543801" cy="2604247"/>
            </a:xfrm>
          </p:grpSpPr>
          <p:sp>
            <p:nvSpPr>
              <p:cNvPr id="10" name="Snip Single Corner Rectangle 9"/>
              <p:cNvSpPr/>
              <p:nvPr/>
            </p:nvSpPr>
            <p:spPr>
              <a:xfrm flipV="1">
                <a:off x="-1" y="3393141"/>
                <a:ext cx="7543800" cy="2590800"/>
              </a:xfrm>
              <a:prstGeom prst="snip1Rect">
                <a:avLst>
                  <a:gd name="adj" fmla="val 737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1" name="Straight Connector 10"/>
              <p:cNvCxnSpPr/>
              <p:nvPr/>
            </p:nvCxnSpPr>
            <p:spPr>
              <a:xfrm>
                <a:off x="0" y="3379694"/>
                <a:ext cx="7543800" cy="23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9" name="Teardrop 8"/>
            <p:cNvSpPr/>
            <p:nvPr/>
          </p:nvSpPr>
          <p:spPr>
            <a:xfrm flipH="1">
              <a:off x="228599" y="3621741"/>
              <a:ext cx="394447" cy="394447"/>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1736105" y="2653553"/>
            <a:ext cx="5870448" cy="14721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tx1">
                    <a:lumMod val="90000"/>
                    <a:lumOff val="10000"/>
                  </a:schemeClr>
                </a:solidFill>
                <a:latin typeface="+mj-lt"/>
                <a:ea typeface="+mj-ea"/>
                <a:cs typeface="+mj-cs"/>
              </a:defRPr>
            </a:lvl1pPr>
          </a:lstStyle>
          <a:p>
            <a:r>
              <a:rPr lang="nl-NL" smtClean="0"/>
              <a:t>Click to edit Master title style</a:t>
            </a:r>
            <a:endParaRPr/>
          </a:p>
        </p:txBody>
      </p:sp>
      <p:sp>
        <p:nvSpPr>
          <p:cNvPr id="3" name="Text Placeholder 2"/>
          <p:cNvSpPr>
            <a:spLocks noGrp="1"/>
          </p:cNvSpPr>
          <p:nvPr>
            <p:ph type="body" idx="1"/>
          </p:nvPr>
        </p:nvSpPr>
        <p:spPr>
          <a:xfrm>
            <a:off x="1736105" y="4134881"/>
            <a:ext cx="5870448" cy="576072"/>
          </a:xfrm>
        </p:spPr>
        <p:txBody>
          <a:bodyPr vert="horz" lIns="91440" tIns="45720" rIns="91440" bIns="45720" rtlCol="0">
            <a:normAutofit/>
          </a:bodyPr>
          <a:lstStyle>
            <a:lvl1pPr marL="0" indent="0" algn="l" defTabSz="914400" rtl="0" eaLnBrk="1" latinLnBrk="0" hangingPunct="1">
              <a:spcBef>
                <a:spcPts val="300"/>
              </a:spcBef>
              <a:buClr>
                <a:schemeClr val="accent1"/>
              </a:buClr>
              <a:buSzPct val="90000"/>
              <a:buFont typeface="Wingdings 2" pitchFamily="18" charset="2"/>
              <a:buNone/>
              <a:defRPr sz="1400" kern="1200">
                <a:solidFill>
                  <a:schemeClr val="tx1">
                    <a:lumMod val="90000"/>
                    <a:lumOff val="10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Click to edit Master text styles</a:t>
            </a:r>
          </a:p>
        </p:txBody>
      </p:sp>
      <p:sp>
        <p:nvSpPr>
          <p:cNvPr id="5" name="Footer Placeholder 4"/>
          <p:cNvSpPr>
            <a:spLocks noGrp="1"/>
          </p:cNvSpPr>
          <p:nvPr>
            <p:ph type="ftr" sz="quarter" idx="11"/>
          </p:nvPr>
        </p:nvSpPr>
        <p:spPr>
          <a:xfrm rot="16200000">
            <a:off x="8033590" y="3475037"/>
            <a:ext cx="1828801" cy="365125"/>
          </a:xfrm>
        </p:spPr>
        <p:txBody>
          <a:bodyPr vert="horz" lIns="91440" tIns="0" rIns="91440" bIns="0" rtlCol="0" anchor="t" anchorCtr="0"/>
          <a:lstStyle>
            <a:lvl1pPr marL="0" algn="l" defTabSz="914400" rtl="0" eaLnBrk="1" latinLnBrk="0" hangingPunct="1">
              <a:defRPr sz="1100" b="1" kern="1200">
                <a:solidFill>
                  <a:schemeClr val="bg1">
                    <a:lumMod val="75000"/>
                  </a:schemeClr>
                </a:solidFill>
                <a:latin typeface="+mn-lt"/>
                <a:ea typeface="+mn-ea"/>
                <a:cs typeface="+mn-cs"/>
              </a:defRPr>
            </a:lvl1pPr>
          </a:lstStyle>
          <a:p>
            <a:endParaRPr lang="nl-NL"/>
          </a:p>
        </p:txBody>
      </p:sp>
      <p:sp>
        <p:nvSpPr>
          <p:cNvPr id="4" name="Date Placeholder 3"/>
          <p:cNvSpPr>
            <a:spLocks noGrp="1"/>
          </p:cNvSpPr>
          <p:nvPr>
            <p:ph type="dt" sz="half" idx="10"/>
          </p:nvPr>
        </p:nvSpPr>
        <p:spPr>
          <a:xfrm rot="16200000">
            <a:off x="7658009" y="3475037"/>
            <a:ext cx="1828800" cy="365125"/>
          </a:xfrm>
        </p:spPr>
        <p:txBody>
          <a:bodyPr vert="horz" lIns="91440" tIns="0" rIns="91440" bIns="0" rtlCol="0" anchor="b" anchorCtr="0"/>
          <a:lstStyle>
            <a:lvl1pPr marL="0" algn="l" defTabSz="914400" rtl="0" eaLnBrk="1" latinLnBrk="0" hangingPunct="1">
              <a:defRPr sz="1400" b="1" kern="1200">
                <a:solidFill>
                  <a:schemeClr val="bg1">
                    <a:lumMod val="50000"/>
                  </a:schemeClr>
                </a:solidFill>
                <a:latin typeface="+mn-lt"/>
                <a:ea typeface="+mn-ea"/>
                <a:cs typeface="+mn-cs"/>
              </a:defRPr>
            </a:lvl1pPr>
          </a:lstStyle>
          <a:p>
            <a:fld id="{B891D1EB-FDEE-634E-AFC1-7292626DEEDD}" type="datetimeFigureOut">
              <a:rPr lang="en-US" smtClean="0"/>
              <a:pPr/>
              <a:t>3/21/2014</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Snip Diagonal Corner Rectangle 10"/>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Snip Diagonal Corner Rectangle 11"/>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p>
            <a:r>
              <a:rPr lang="nl-NL" smtClean="0"/>
              <a:t>Click to edit Master title style</a:t>
            </a:r>
            <a:endParaRPr/>
          </a:p>
        </p:txBody>
      </p:sp>
      <p:sp>
        <p:nvSpPr>
          <p:cNvPr id="3" name="Content Placeholder 2"/>
          <p:cNvSpPr>
            <a:spLocks noGrp="1"/>
          </p:cNvSpPr>
          <p:nvPr>
            <p:ph sz="half" idx="1"/>
          </p:nvPr>
        </p:nvSpPr>
        <p:spPr>
          <a:xfrm>
            <a:off x="77946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Content Placeholder 3"/>
          <p:cNvSpPr>
            <a:spLocks noGrp="1"/>
          </p:cNvSpPr>
          <p:nvPr>
            <p:ph sz="half" idx="2"/>
          </p:nvPr>
        </p:nvSpPr>
        <p:spPr>
          <a:xfrm>
            <a:off x="4705351" y="1981201"/>
            <a:ext cx="365760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5" name="Date Placeholder 4"/>
          <p:cNvSpPr>
            <a:spLocks noGrp="1"/>
          </p:cNvSpPr>
          <p:nvPr>
            <p:ph type="dt" sz="half" idx="10"/>
          </p:nvPr>
        </p:nvSpPr>
        <p:spPr/>
        <p:txBody>
          <a:bodyPr/>
          <a:lstStyle/>
          <a:p>
            <a:fld id="{B891D1EB-FDEE-634E-AFC1-7292626DEEDD}" type="datetimeFigureOut">
              <a:rPr lang="en-US" smtClean="0"/>
              <a:pPr/>
              <a:t>3/21/2014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Snip Diagonal Corner Rectangle 11"/>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Snip Diagonal Corner Rectangle 12"/>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779463" y="295833"/>
            <a:ext cx="7583488" cy="1143000"/>
          </a:xfrm>
        </p:spPr>
        <p:txBody>
          <a:bodyPr/>
          <a:lstStyle>
            <a:lvl1pPr>
              <a:defRPr/>
            </a:lvl1pPr>
          </a:lstStyle>
          <a:p>
            <a:r>
              <a:rPr lang="nl-NL" smtClean="0"/>
              <a:t>Click to edit Master title style</a:t>
            </a:r>
            <a:endParaRPr/>
          </a:p>
        </p:txBody>
      </p:sp>
      <p:sp>
        <p:nvSpPr>
          <p:cNvPr id="3" name="Text Placeholder 2"/>
          <p:cNvSpPr>
            <a:spLocks noGrp="1"/>
          </p:cNvSpPr>
          <p:nvPr>
            <p:ph type="body" idx="1"/>
          </p:nvPr>
        </p:nvSpPr>
        <p:spPr>
          <a:xfrm>
            <a:off x="779463"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4" name="Content Placeholder 3"/>
          <p:cNvSpPr>
            <a:spLocks noGrp="1"/>
          </p:cNvSpPr>
          <p:nvPr>
            <p:ph sz="half" idx="2"/>
          </p:nvPr>
        </p:nvSpPr>
        <p:spPr>
          <a:xfrm>
            <a:off x="779463"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5" name="Text Placeholder 4"/>
          <p:cNvSpPr>
            <a:spLocks noGrp="1"/>
          </p:cNvSpPr>
          <p:nvPr>
            <p:ph type="body" sz="quarter" idx="3"/>
          </p:nvPr>
        </p:nvSpPr>
        <p:spPr>
          <a:xfrm>
            <a:off x="4705351" y="1852426"/>
            <a:ext cx="3657600" cy="868362"/>
          </a:xfrm>
        </p:spPr>
        <p:txBody>
          <a:bodyPr anchor="ctr" anchorCtr="0">
            <a:noAutofit/>
          </a:bodyPr>
          <a:lstStyle>
            <a:lvl1pPr marL="0" indent="0" algn="ctr">
              <a:spcBef>
                <a:spcPct val="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Click to edit Master text styles</a:t>
            </a:r>
          </a:p>
        </p:txBody>
      </p:sp>
      <p:sp>
        <p:nvSpPr>
          <p:cNvPr id="6" name="Content Placeholder 5"/>
          <p:cNvSpPr>
            <a:spLocks noGrp="1"/>
          </p:cNvSpPr>
          <p:nvPr>
            <p:ph sz="quarter" idx="4"/>
          </p:nvPr>
        </p:nvSpPr>
        <p:spPr>
          <a:xfrm>
            <a:off x="4705351" y="2743200"/>
            <a:ext cx="3657600" cy="3213100"/>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7" name="Date Placeholder 6"/>
          <p:cNvSpPr>
            <a:spLocks noGrp="1"/>
          </p:cNvSpPr>
          <p:nvPr>
            <p:ph type="dt" sz="half" idx="10"/>
          </p:nvPr>
        </p:nvSpPr>
        <p:spPr/>
        <p:txBody>
          <a:bodyPr/>
          <a:lstStyle/>
          <a:p>
            <a:fld id="{B891D1EB-FDEE-634E-AFC1-7292626DEEDD}" type="datetimeFigureOut">
              <a:rPr lang="en-US" smtClean="0"/>
              <a:pPr/>
              <a:t>3/21/2014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Snip Diagonal Corner Rectangle 8"/>
          <p:cNvSpPr/>
          <p:nvPr/>
        </p:nvSpPr>
        <p:spPr>
          <a:xfrm flipV="1">
            <a:off x="228600" y="1707776"/>
            <a:ext cx="8686800" cy="4908176"/>
          </a:xfrm>
          <a:prstGeom prst="snip2DiagRect">
            <a:avLst>
              <a:gd name="adj1" fmla="val 0"/>
              <a:gd name="adj2" fmla="val 4003"/>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Snip Diagonal Corner Rectangle 9"/>
          <p:cNvSpPr/>
          <p:nvPr/>
        </p:nvSpPr>
        <p:spPr>
          <a:xfrm flipV="1">
            <a:off x="228600" y="228597"/>
            <a:ext cx="8686800" cy="1277473"/>
          </a:xfrm>
          <a:prstGeom prst="snip2DiagRect">
            <a:avLst>
              <a:gd name="adj1" fmla="val 0"/>
              <a:gd name="adj2" fmla="val 1167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nl-NL" smtClean="0"/>
              <a:t>Click to edit Master title style</a:t>
            </a:r>
            <a:endParaRPr/>
          </a:p>
        </p:txBody>
      </p:sp>
      <p:sp>
        <p:nvSpPr>
          <p:cNvPr id="3" name="Date Placeholder 2"/>
          <p:cNvSpPr>
            <a:spLocks noGrp="1"/>
          </p:cNvSpPr>
          <p:nvPr>
            <p:ph type="dt" sz="half" idx="10"/>
          </p:nvPr>
        </p:nvSpPr>
        <p:spPr/>
        <p:txBody>
          <a:bodyPr/>
          <a:lstStyle/>
          <a:p>
            <a:fld id="{B891D1EB-FDEE-634E-AFC1-7292626DEEDD}" type="datetimeFigureOut">
              <a:rPr lang="en-US" smtClean="0"/>
              <a:pPr/>
              <a:t>3/21/2014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nip Diagonal Corner Rectangle 5"/>
          <p:cNvSpPr/>
          <p:nvPr/>
        </p:nvSpPr>
        <p:spPr>
          <a:xfrm flipV="1">
            <a:off x="228600" y="228600"/>
            <a:ext cx="8686800" cy="6387352"/>
          </a:xfrm>
          <a:prstGeom prst="snip2DiagRect">
            <a:avLst>
              <a:gd name="adj1" fmla="val 0"/>
              <a:gd name="adj2" fmla="val 2529"/>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891D1EB-FDEE-634E-AFC1-7292626DEEDD}" type="datetimeFigureOut">
              <a:rPr lang="en-US" smtClean="0"/>
              <a:pPr/>
              <a:t>3/21/2014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7AAE507-533D-E54E-AE12-5A7C48C9DDF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228600" y="228600"/>
            <a:ext cx="4251960" cy="6387352"/>
            <a:chOff x="228600" y="228600"/>
            <a:chExt cx="4251960" cy="6387352"/>
          </a:xfrm>
        </p:grpSpPr>
        <p:sp>
          <p:nvSpPr>
            <p:cNvPr id="13" name="Snip Diagonal Corner Rectangle 12"/>
            <p:cNvSpPr/>
            <p:nvPr/>
          </p:nvSpPr>
          <p:spPr>
            <a:xfrm flipV="1">
              <a:off x="2286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Teardrop 13"/>
            <p:cNvSpPr>
              <a:spLocks noChangeAspect="1"/>
            </p:cNvSpPr>
            <p:nvPr/>
          </p:nvSpPr>
          <p:spPr>
            <a:xfrm>
              <a:off x="3886200" y="432548"/>
              <a:ext cx="355002" cy="355002"/>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5" name="Snip Diagonal Corner Rectangle 14"/>
          <p:cNvSpPr/>
          <p:nvPr/>
        </p:nvSpPr>
        <p:spPr>
          <a:xfrm flipV="1">
            <a:off x="4648200" y="228600"/>
            <a:ext cx="4251960" cy="6387352"/>
          </a:xfrm>
          <a:prstGeom prst="snip2DiagRect">
            <a:avLst>
              <a:gd name="adj1" fmla="val 0"/>
              <a:gd name="adj2" fmla="val 3794"/>
            </a:avLst>
          </a:prstGeom>
          <a:solidFill>
            <a:schemeClr val="bg1"/>
          </a:solidFill>
          <a:ln>
            <a:noFill/>
          </a:ln>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525780" y="2177303"/>
            <a:ext cx="3657600" cy="1162050"/>
          </a:xfrm>
        </p:spPr>
        <p:txBody>
          <a:bodyPr anchor="b">
            <a:normAutofit/>
          </a:bodyPr>
          <a:lstStyle>
            <a:lvl1pPr algn="l">
              <a:defRPr sz="3000" b="0">
                <a:solidFill>
                  <a:schemeClr val="accent1"/>
                </a:solidFill>
              </a:defRPr>
            </a:lvl1pPr>
          </a:lstStyle>
          <a:p>
            <a:r>
              <a:rPr lang="nl-NL" smtClean="0"/>
              <a:t>Click to edit Master title style</a:t>
            </a:r>
            <a:endParaRPr/>
          </a:p>
        </p:txBody>
      </p:sp>
      <p:sp>
        <p:nvSpPr>
          <p:cNvPr id="3" name="Content Placeholder 2"/>
          <p:cNvSpPr>
            <a:spLocks noGrp="1"/>
          </p:cNvSpPr>
          <p:nvPr>
            <p:ph idx="1"/>
          </p:nvPr>
        </p:nvSpPr>
        <p:spPr>
          <a:xfrm>
            <a:off x="4945380" y="609600"/>
            <a:ext cx="3657600" cy="5334000"/>
          </a:xfrm>
        </p:spPr>
        <p:txBody>
          <a:bodyPr>
            <a:normAutofit/>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Text Placeholder 3"/>
          <p:cNvSpPr>
            <a:spLocks noGrp="1"/>
          </p:cNvSpPr>
          <p:nvPr>
            <p:ph type="body" sz="half" idx="2"/>
          </p:nvPr>
        </p:nvSpPr>
        <p:spPr>
          <a:xfrm>
            <a:off x="525780" y="3352799"/>
            <a:ext cx="3657600" cy="2590801"/>
          </a:xfrm>
        </p:spPr>
        <p:txBody>
          <a:bodyPr>
            <a:normAutofit/>
          </a:bodyPr>
          <a:lstStyle>
            <a:lvl1pPr marL="0" indent="0">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Click to edit Master text styles</a:t>
            </a:r>
          </a:p>
        </p:txBody>
      </p:sp>
      <p:sp>
        <p:nvSpPr>
          <p:cNvPr id="5" name="Date Placeholder 4"/>
          <p:cNvSpPr>
            <a:spLocks noGrp="1"/>
          </p:cNvSpPr>
          <p:nvPr>
            <p:ph type="dt" sz="half" idx="10"/>
          </p:nvPr>
        </p:nvSpPr>
        <p:spPr>
          <a:xfrm>
            <a:off x="762000" y="6297706"/>
            <a:ext cx="1295400" cy="365125"/>
          </a:xfrm>
        </p:spPr>
        <p:txBody>
          <a:bodyPr/>
          <a:lstStyle/>
          <a:p>
            <a:fld id="{B891D1EB-FDEE-634E-AFC1-7292626DEEDD}" type="datetimeFigureOut">
              <a:rPr lang="en-US" smtClean="0"/>
              <a:pPr/>
              <a:t>3/21/2014</a:t>
            </a:fld>
            <a:endParaRPr lang="nl-NL"/>
          </a:p>
        </p:txBody>
      </p:sp>
      <p:sp>
        <p:nvSpPr>
          <p:cNvPr id="6" name="Footer Placeholder 5"/>
          <p:cNvSpPr>
            <a:spLocks noGrp="1"/>
          </p:cNvSpPr>
          <p:nvPr>
            <p:ph type="ftr" sz="quarter" idx="11"/>
          </p:nvPr>
        </p:nvSpPr>
        <p:spPr>
          <a:xfrm>
            <a:off x="2057400" y="6297706"/>
            <a:ext cx="2339788" cy="365125"/>
          </a:xfrm>
        </p:spPr>
        <p:txBody>
          <a:bodyPr/>
          <a:lstStyle/>
          <a:p>
            <a:endParaRPr lang="nl-NL"/>
          </a:p>
        </p:txBody>
      </p:sp>
      <p:sp>
        <p:nvSpPr>
          <p:cNvPr id="7" name="Slide Number Placeholder 6"/>
          <p:cNvSpPr>
            <a:spLocks noGrp="1"/>
          </p:cNvSpPr>
          <p:nvPr>
            <p:ph type="sldNum" sz="quarter" idx="12"/>
          </p:nvPr>
        </p:nvSpPr>
        <p:spPr>
          <a:xfrm>
            <a:off x="304800" y="6297706"/>
            <a:ext cx="443753" cy="365125"/>
          </a:xfrm>
        </p:spPr>
        <p:txBody>
          <a:bodyPr/>
          <a:lstStyle>
            <a:lvl1pPr algn="l">
              <a:defRPr/>
            </a:lvl1pPr>
          </a:lstStyle>
          <a:p>
            <a:fld id="{47AAE507-533D-E54E-AE12-5A7C48C9DDF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295833"/>
            <a:ext cx="7583488" cy="1143000"/>
          </a:xfrm>
          <a:prstGeom prst="rect">
            <a:avLst/>
          </a:prstGeom>
        </p:spPr>
        <p:txBody>
          <a:bodyPr vert="horz" lIns="91440" tIns="45720" rIns="91440" bIns="45720" rtlCol="0" anchor="b" anchorCtr="0">
            <a:normAutofit/>
          </a:bodyPr>
          <a:lstStyle/>
          <a:p>
            <a:r>
              <a:rPr lang="nl-NL" smtClean="0"/>
              <a:t>Click to edit Master title style</a:t>
            </a:r>
            <a:endParaRPr/>
          </a:p>
        </p:txBody>
      </p:sp>
      <p:sp>
        <p:nvSpPr>
          <p:cNvPr id="3" name="Text Placeholder 2"/>
          <p:cNvSpPr>
            <a:spLocks noGrp="1"/>
          </p:cNvSpPr>
          <p:nvPr>
            <p:ph type="body" idx="1"/>
          </p:nvPr>
        </p:nvSpPr>
        <p:spPr>
          <a:xfrm>
            <a:off x="779463" y="1949824"/>
            <a:ext cx="7583488" cy="4007224"/>
          </a:xfrm>
          <a:prstGeom prst="rect">
            <a:avLst/>
          </a:prstGeom>
        </p:spPr>
        <p:txBody>
          <a:bodyPr vert="horz" lIns="91440" tIns="45720" rIns="91440" bIns="45720" rtlCol="0">
            <a:normAutofit/>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endParaRPr/>
          </a:p>
        </p:txBody>
      </p:sp>
      <p:sp>
        <p:nvSpPr>
          <p:cNvPr id="4" name="Date Placeholder 3"/>
          <p:cNvSpPr>
            <a:spLocks noGrp="1"/>
          </p:cNvSpPr>
          <p:nvPr>
            <p:ph type="dt" sz="half" idx="2"/>
          </p:nvPr>
        </p:nvSpPr>
        <p:spPr>
          <a:xfrm>
            <a:off x="228600" y="6243918"/>
            <a:ext cx="2133600"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fld id="{B891D1EB-FDEE-634E-AFC1-7292626DEEDD}" type="datetimeFigureOut">
              <a:rPr lang="en-US" smtClean="0"/>
              <a:pPr/>
              <a:t>3/21/2014</a:t>
            </a:fld>
            <a:endParaRPr lang="nl-NL"/>
          </a:p>
        </p:txBody>
      </p:sp>
      <p:sp>
        <p:nvSpPr>
          <p:cNvPr id="5" name="Footer Placeholder 4"/>
          <p:cNvSpPr>
            <a:spLocks noGrp="1"/>
          </p:cNvSpPr>
          <p:nvPr>
            <p:ph type="ftr" sz="quarter" idx="3"/>
          </p:nvPr>
        </p:nvSpPr>
        <p:spPr>
          <a:xfrm>
            <a:off x="5867400" y="6248400"/>
            <a:ext cx="2895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endParaRPr lang="nl-NL"/>
          </a:p>
        </p:txBody>
      </p:sp>
      <p:sp>
        <p:nvSpPr>
          <p:cNvPr id="6" name="Slide Number Placeholder 5"/>
          <p:cNvSpPr>
            <a:spLocks noGrp="1"/>
          </p:cNvSpPr>
          <p:nvPr>
            <p:ph type="sldNum" sz="quarter" idx="4"/>
          </p:nvPr>
        </p:nvSpPr>
        <p:spPr>
          <a:xfrm>
            <a:off x="4305300" y="6248400"/>
            <a:ext cx="533400" cy="365125"/>
          </a:xfrm>
          <a:prstGeom prst="rect">
            <a:avLst/>
          </a:prstGeom>
        </p:spPr>
        <p:txBody>
          <a:bodyPr vert="horz" lIns="91440" tIns="45720" rIns="91440" bIns="45720" rtlCol="0" anchor="ctr"/>
          <a:lstStyle>
            <a:lvl1pPr algn="ctr">
              <a:defRPr sz="1100" b="1">
                <a:solidFill>
                  <a:schemeClr val="bg1">
                    <a:lumMod val="65000"/>
                  </a:schemeClr>
                </a:solidFill>
              </a:defRPr>
            </a:lvl1pPr>
          </a:lstStyle>
          <a:p>
            <a:fld id="{47AAE507-533D-E54E-AE12-5A7C48C9DDFC}" type="slidenum">
              <a:rPr lang="nl-NL" smtClean="0"/>
              <a:pPr/>
              <a:t>‹nr.›</a:t>
            </a:fld>
            <a:endParaRPr lang="nl-N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91D1EB-FDEE-634E-AFC1-7292626DEEDD}" type="datetimeFigureOut">
              <a:rPr lang="en-US" smtClean="0"/>
              <a:pPr/>
              <a:t>3/21/2014</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AAE507-533D-E54E-AE12-5A7C48C9DDF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7.xml"/><Relationship Id="rId1" Type="http://schemas.openxmlformats.org/officeDocument/2006/relationships/slideLayout" Target="../slideLayouts/slideLayout27.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7.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7.xml"/><Relationship Id="rId5" Type="http://schemas.openxmlformats.org/officeDocument/2006/relationships/image" Target="../media/image32.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7.xml"/><Relationship Id="rId5" Type="http://schemas.openxmlformats.org/officeDocument/2006/relationships/image" Target="../media/image32.png"/><Relationship Id="rId4" Type="http://schemas.openxmlformats.org/officeDocument/2006/relationships/hyperlink" Target="http://www.forumstandaardisatie.nl/themas/cloud/"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12"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package" Target="../embeddings/Microsoft_Office_PowerPoint-dia1.sldx"/></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package" Target="../embeddings/Microsoft_Office_PowerPoint-dia2.sldx"/></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nl-NL" sz="3600" dirty="0" smtClean="0"/>
              <a:t>Handreiking </a:t>
            </a:r>
            <a:r>
              <a:rPr lang="nl-NL" sz="3600" dirty="0" err="1" smtClean="0"/>
              <a:t>Gemeentecloud</a:t>
            </a:r>
            <a:r>
              <a:rPr lang="nl-NL" sz="3600" dirty="0" smtClean="0"/>
              <a:t/>
            </a:r>
            <a:br>
              <a:rPr lang="nl-NL" sz="3600" dirty="0" smtClean="0"/>
            </a:br>
            <a:r>
              <a:rPr lang="nl-NL" sz="3200" dirty="0" smtClean="0"/>
              <a:t>E</a:t>
            </a:r>
            <a:r>
              <a:rPr lang="nl-NL" sz="3200" dirty="0" smtClean="0"/>
              <a:t>en oproep tot </a:t>
            </a:r>
            <a:r>
              <a:rPr lang="nl-NL" sz="3200" dirty="0" err="1" smtClean="0"/>
              <a:t>co-creatie</a:t>
            </a:r>
            <a:r>
              <a:rPr lang="nl-NL" sz="3200" dirty="0" smtClean="0"/>
              <a:t>?</a:t>
            </a:r>
            <a:endParaRPr lang="nl-NL" sz="3600" dirty="0"/>
          </a:p>
        </p:txBody>
      </p:sp>
      <p:sp>
        <p:nvSpPr>
          <p:cNvPr id="3" name="Subtitle 2"/>
          <p:cNvSpPr>
            <a:spLocks noGrp="1"/>
          </p:cNvSpPr>
          <p:nvPr>
            <p:ph type="subTitle" idx="1"/>
          </p:nvPr>
        </p:nvSpPr>
        <p:spPr/>
        <p:txBody>
          <a:bodyPr>
            <a:normAutofit/>
          </a:bodyPr>
          <a:lstStyle/>
          <a:p>
            <a:r>
              <a:rPr lang="nl-NL" dirty="0" smtClean="0"/>
              <a:t>Basis voor een Generieke Digitale Infrastructuur</a:t>
            </a:r>
          </a:p>
          <a:p>
            <a:r>
              <a:rPr lang="nl-NL" dirty="0" smtClean="0"/>
              <a:t>Henri Rauch, Marijke Salters</a:t>
            </a:r>
          </a:p>
        </p:txBody>
      </p:sp>
      <p:sp>
        <p:nvSpPr>
          <p:cNvPr id="4" name="Subtitle 2"/>
          <p:cNvSpPr txBox="1">
            <a:spLocks/>
          </p:cNvSpPr>
          <p:nvPr/>
        </p:nvSpPr>
        <p:spPr>
          <a:xfrm>
            <a:off x="1371600" y="6131859"/>
            <a:ext cx="5867400" cy="573741"/>
          </a:xfrm>
          <a:prstGeom prst="rect">
            <a:avLst/>
          </a:prstGeom>
        </p:spPr>
        <p:txBody>
          <a:bodyPr vert="horz" lIns="91440" tIns="45720" rIns="91440" bIns="45720" rtlCol="0">
            <a:normAutofit/>
          </a:bodyPr>
          <a:lstStyle/>
          <a:p>
            <a:pPr lvl="0" defTabSz="914400">
              <a:spcBef>
                <a:spcPct val="0"/>
              </a:spcBef>
              <a:buClr>
                <a:schemeClr val="accent1"/>
              </a:buClr>
              <a:buSzPct val="90000"/>
              <a:defRPr/>
            </a:pPr>
            <a:r>
              <a:rPr lang="en-US" sz="1200" dirty="0" smtClean="0">
                <a:solidFill>
                  <a:schemeClr val="bg1"/>
                </a:solidFill>
              </a:rPr>
              <a:t>Work in Progress  </a:t>
            </a:r>
            <a:r>
              <a:rPr lang="en-US" sz="1200" dirty="0" err="1" smtClean="0">
                <a:solidFill>
                  <a:schemeClr val="bg1"/>
                </a:solidFill>
              </a:rPr>
              <a:t>Congres</a:t>
            </a:r>
            <a:endParaRPr lang="nl-NL" sz="1200" dirty="0" smtClean="0">
              <a:solidFill>
                <a:schemeClr val="bg1"/>
              </a:solidFill>
            </a:endParaRPr>
          </a:p>
          <a:p>
            <a:pPr marL="0" marR="0" lvl="0" indent="0" defTabSz="914400" rtl="0" eaLnBrk="1" fontAlgn="auto" latinLnBrk="0" hangingPunct="1">
              <a:lnSpc>
                <a:spcPct val="100000"/>
              </a:lnSpc>
              <a:spcBef>
                <a:spcPct val="0"/>
              </a:spcBef>
              <a:spcAft>
                <a:spcPts val="0"/>
              </a:spcAft>
              <a:buClr>
                <a:schemeClr val="accent1"/>
              </a:buClr>
              <a:buSzPct val="90000"/>
              <a:buFont typeface="Wingdings 2" pitchFamily="18" charset="2"/>
              <a:buNone/>
              <a:tabLst/>
              <a:defRPr/>
            </a:pPr>
            <a:r>
              <a:rPr lang="nl-NL" sz="1200" dirty="0" smtClean="0">
                <a:solidFill>
                  <a:schemeClr val="bg1"/>
                </a:solidFill>
              </a:rPr>
              <a:t>27  maart</a:t>
            </a:r>
            <a:r>
              <a:rPr kumimoji="0" lang="nl-NL" sz="1200" b="0" i="0" u="none" strike="noStrike" kern="1200" cap="none" spc="0" normalizeH="0" baseline="0" noProof="0" dirty="0" smtClean="0">
                <a:ln>
                  <a:noFill/>
                </a:ln>
                <a:solidFill>
                  <a:schemeClr val="bg1"/>
                </a:solidFill>
                <a:effectLst/>
                <a:uLnTx/>
                <a:uFillTx/>
                <a:latin typeface="+mn-lt"/>
                <a:ea typeface="+mn-ea"/>
                <a:cs typeface="+mn-cs"/>
              </a:rPr>
              <a:t> 2014</a:t>
            </a:r>
          </a:p>
        </p:txBody>
      </p:sp>
      <p:pic>
        <p:nvPicPr>
          <p:cNvPr id="12292" name="Picture 4" descr="https://encrypted-tbn0.gstatic.com/images?q=tbn:ANd9GcTBhofPs9LfkTL3lHkUNlA0t-c0twCIccs8dBJv0cD1U5DXKowk"/>
          <p:cNvPicPr>
            <a:picLocks noChangeAspect="1" noChangeArrowheads="1"/>
          </p:cNvPicPr>
          <p:nvPr/>
        </p:nvPicPr>
        <p:blipFill>
          <a:blip r:embed="rId3"/>
          <a:srcRect/>
          <a:stretch>
            <a:fillRect/>
          </a:stretch>
        </p:blipFill>
        <p:spPr bwMode="auto">
          <a:xfrm>
            <a:off x="2402263" y="1196752"/>
            <a:ext cx="5142307" cy="194421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4. Migreren van/naar een </a:t>
            </a:r>
            <a:r>
              <a:rPr lang="nl-NL" sz="2400" dirty="0" err="1" smtClean="0"/>
              <a:t>cloud</a:t>
            </a:r>
            <a:r>
              <a:rPr lang="nl-NL" sz="2400" dirty="0" smtClean="0"/>
              <a:t> service</a:t>
            </a:r>
            <a:endParaRPr lang="nl-NL" sz="2400" dirty="0"/>
          </a:p>
        </p:txBody>
      </p:sp>
      <p:pic>
        <p:nvPicPr>
          <p:cNvPr id="60418" name="Picture 2" descr="https://encrypted-tbn2.gstatic.com/images?q=tbn:ANd9GcQsgm__fZS2WCZsjaHIt-FqYC2IOtpvXtFl-XrIGKS1KUFxLRpf-A"/>
          <p:cNvPicPr>
            <a:picLocks noChangeAspect="1" noChangeArrowheads="1"/>
          </p:cNvPicPr>
          <p:nvPr/>
        </p:nvPicPr>
        <p:blipFill>
          <a:blip r:embed="rId3"/>
          <a:srcRect/>
          <a:stretch>
            <a:fillRect/>
          </a:stretch>
        </p:blipFill>
        <p:spPr bwMode="auto">
          <a:xfrm>
            <a:off x="5667376" y="2996952"/>
            <a:ext cx="2695575" cy="1695451"/>
          </a:xfrm>
          <a:prstGeom prst="rect">
            <a:avLst/>
          </a:prstGeom>
          <a:noFill/>
        </p:spPr>
      </p:pic>
      <p:pic>
        <p:nvPicPr>
          <p:cNvPr id="60420" name="Picture 4" descr="http://cloudmakelaar.be/wp-content/uploads/2014/01/image36.jpg"/>
          <p:cNvPicPr>
            <a:picLocks noChangeAspect="1" noChangeArrowheads="1"/>
          </p:cNvPicPr>
          <p:nvPr/>
        </p:nvPicPr>
        <p:blipFill>
          <a:blip r:embed="rId4"/>
          <a:srcRect/>
          <a:stretch>
            <a:fillRect/>
          </a:stretch>
        </p:blipFill>
        <p:spPr bwMode="auto">
          <a:xfrm>
            <a:off x="1259632" y="2996952"/>
            <a:ext cx="3558555" cy="2520948"/>
          </a:xfrm>
          <a:prstGeom prst="rect">
            <a:avLst/>
          </a:prstGeom>
          <a:noFill/>
        </p:spPr>
      </p:pic>
      <p:sp>
        <p:nvSpPr>
          <p:cNvPr id="5" name="Rechthoek 4"/>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5. Elasticiteit van </a:t>
            </a:r>
            <a:r>
              <a:rPr lang="nl-NL" sz="2400" dirty="0" err="1" smtClean="0"/>
              <a:t>cloud</a:t>
            </a:r>
            <a:r>
              <a:rPr lang="nl-NL" sz="2400" dirty="0" smtClean="0"/>
              <a:t> services</a:t>
            </a:r>
            <a:endParaRPr lang="nl-NL" sz="2400" dirty="0"/>
          </a:p>
        </p:txBody>
      </p:sp>
      <p:pic>
        <p:nvPicPr>
          <p:cNvPr id="59394" name="Picture 2" descr="http://static.computerworld.nl/thumbnails/cropped/158x158/7/f/7f6bea3d5809ae763f95078f5abf475c.jpg"/>
          <p:cNvPicPr>
            <a:picLocks noChangeAspect="1" noChangeArrowheads="1"/>
          </p:cNvPicPr>
          <p:nvPr/>
        </p:nvPicPr>
        <p:blipFill>
          <a:blip r:embed="rId3"/>
          <a:srcRect/>
          <a:stretch>
            <a:fillRect/>
          </a:stretch>
        </p:blipFill>
        <p:spPr bwMode="auto">
          <a:xfrm>
            <a:off x="2699792" y="2636912"/>
            <a:ext cx="3600400" cy="3600403"/>
          </a:xfrm>
          <a:prstGeom prst="rect">
            <a:avLst/>
          </a:prstGeom>
          <a:noFill/>
        </p:spPr>
      </p:pic>
      <p:sp>
        <p:nvSpPr>
          <p:cNvPr id="4" name="Rechthoek 3"/>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6. Monitoren van </a:t>
            </a:r>
            <a:r>
              <a:rPr lang="nl-NL" sz="2400" dirty="0" err="1" smtClean="0"/>
              <a:t>cloud</a:t>
            </a:r>
            <a:r>
              <a:rPr lang="nl-NL" sz="2400" dirty="0" smtClean="0"/>
              <a:t> services</a:t>
            </a:r>
            <a:endParaRPr lang="nl-NL" sz="2400" dirty="0"/>
          </a:p>
        </p:txBody>
      </p:sp>
      <p:pic>
        <p:nvPicPr>
          <p:cNvPr id="58370" name="Picture 2" descr="http://talkincloud.com/site-files/talkincloud.com/files/imagecache/medium_img/uploads/2012/12/cloud-monitoring.jpeg"/>
          <p:cNvPicPr>
            <a:picLocks noChangeAspect="1" noChangeArrowheads="1"/>
          </p:cNvPicPr>
          <p:nvPr/>
        </p:nvPicPr>
        <p:blipFill>
          <a:blip r:embed="rId3"/>
          <a:srcRect/>
          <a:stretch>
            <a:fillRect/>
          </a:stretch>
        </p:blipFill>
        <p:spPr bwMode="auto">
          <a:xfrm>
            <a:off x="2195736" y="2996952"/>
            <a:ext cx="4850718" cy="2736304"/>
          </a:xfrm>
          <a:prstGeom prst="rect">
            <a:avLst/>
          </a:prstGeom>
          <a:noFill/>
        </p:spPr>
      </p:pic>
      <p:sp>
        <p:nvSpPr>
          <p:cNvPr id="4" name="Rechthoek 3"/>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7. </a:t>
            </a:r>
            <a:r>
              <a:rPr lang="nl-NL" sz="2400" dirty="0" err="1" smtClean="0"/>
              <a:t>Audit</a:t>
            </a:r>
            <a:r>
              <a:rPr lang="nl-NL" sz="2400" dirty="0" smtClean="0"/>
              <a:t> van </a:t>
            </a:r>
            <a:r>
              <a:rPr lang="nl-NL" sz="2400" dirty="0" err="1" smtClean="0"/>
              <a:t>cloud</a:t>
            </a:r>
            <a:r>
              <a:rPr lang="nl-NL" sz="2400" dirty="0" smtClean="0"/>
              <a:t> services</a:t>
            </a:r>
            <a:endParaRPr lang="nl-NL" sz="2400" dirty="0"/>
          </a:p>
        </p:txBody>
      </p:sp>
      <p:pic>
        <p:nvPicPr>
          <p:cNvPr id="57346" name="Picture 2" descr="http://blog.visi.com/img/visi/DataCenter-SSAE16-AuditingChecklist.jpg"/>
          <p:cNvPicPr>
            <a:picLocks noChangeAspect="1" noChangeArrowheads="1"/>
          </p:cNvPicPr>
          <p:nvPr/>
        </p:nvPicPr>
        <p:blipFill>
          <a:blip r:embed="rId3"/>
          <a:srcRect/>
          <a:stretch>
            <a:fillRect/>
          </a:stretch>
        </p:blipFill>
        <p:spPr bwMode="auto">
          <a:xfrm>
            <a:off x="2483768" y="2780928"/>
            <a:ext cx="4048125" cy="2686051"/>
          </a:xfrm>
          <a:prstGeom prst="rect">
            <a:avLst/>
          </a:prstGeom>
          <a:noFill/>
        </p:spPr>
      </p:pic>
      <p:sp>
        <p:nvSpPr>
          <p:cNvPr id="4" name="Rechthoek 3"/>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8. Beëindigen van </a:t>
            </a:r>
            <a:r>
              <a:rPr lang="nl-NL" sz="2400" dirty="0" err="1" smtClean="0"/>
              <a:t>cloud</a:t>
            </a:r>
            <a:r>
              <a:rPr lang="nl-NL" sz="2400" dirty="0" smtClean="0"/>
              <a:t> services</a:t>
            </a:r>
            <a:endParaRPr lang="nl-NL" sz="2400" dirty="0"/>
          </a:p>
        </p:txBody>
      </p:sp>
      <p:sp>
        <p:nvSpPr>
          <p:cNvPr id="56322" name="AutoShape 2" descr="data:image/jpeg;base64,/9j/4AAQSkZJRgABAQAAAQABAAD/2wCEAAkGBxQPEBQQEBIPEBAQEA8PDQ8QDw8QEBAPFRQWFhQRFRQYHCggGBolHBQVITEhJSkrLi4uFx8zODMsNygtLisBCgoKDQ0OFRAQGCwfHCUsLCwsLCwsLDcsNCwsLCwsKysrLCwsLCssLCwsLDcrLCssLCssKys3KzcsLCwrKysrK//AABEIAM4A9AMBIgACEQEDEQH/xAAbAAACAwEBAQAAAAAAAAAAAAACAwEEBQAGB//EADgQAAIBAgUCBAQEBQMFAAAAAAECAAMRBBIhMUEFUSJhcYEGEzKRFFKhsUJywdHhI5LwJDM0Q2P/xAAYAQEBAQEBAAAAAAAAAAAAAAAAAQIDBP/EAB0RAQADAAMBAQEAAAAAAAAAAAABAhEDITESQRP/2gAMAwEAAhEDEQA/AMpRDAkAQ1E0ykCMUSFEYogSBGKshRGqIHKI0CcojFEDlWMVZyrGqsCAIYWSFjAsAQsILDCwwsBYWFkjMsLLAVlk5Y7LOywE5ZxWOyzssBBWQVj8sjLArlYJEsFYBWAgrAKywVgMsCuVi2WWCsAiBWZYthLLLFMICCs6MInQMhqZU2YEEbgixhAT6PienrW0qU1b1tf2MyeofBh1agwAt/23PPYN/eNXHklEYojsTgKlE2qoyeo0PodoCiEEojVEFRGqIBKI1RBURqiASrGASFEaogcFhqslVjAsCFWGFkhYwLAALCCxgWEFgKCwssYFk5YCcsnLG5Z2WAkrBKx5WCVgIKwCssFYBWBXKwGWWGWLZYFciARHssWwgIIimWWCIthArkToZE6B7lBbmNVz5/aWh6SQYaValPOCrLcHcMAQfaed6p8Mg3ah4DzTJ8J9Dx6T1haAReQfNKlEoxVgVYbg7iEontes9LFcdnH0N/Q+U8jWw7U2KOCrDcf83lSYQojVEFRGqIQSiMUQVEcogSojFE5RGKIHKsMCSojFWAIWGqw0S5sN435B2IgLpUSxsouY+t0903W401GsvYGnk9SLTSWre0KwH6dUABykg9tbesTVwzJYsCL7XnrqcGpRBBBAKniB47LBKz09XpFMm4uAeAdIsdFQXJJItoPOB5orFlZuHojE2BW3BN7yhjcC1I2YaHZhsYGewi2EsMIthCK7CKYSwwimEBDCLIj2EUwgIInQyJ0D6ATOk2hBZGkBYR0kxd7mAIFzMv4pwGZPmgeKn9XmnP2m3Tp6zqyh7g7EEH0gfO1EasPFYc0qjIf4SR7cfpIQSsjURyiAojVEA1EaogKI1RAJRGKtzaQIk1ddIGpRp8iWiB7ypQ+kWMsoRzAclhGoDfQad5TuL7y3hakK0KIjXiaRj4AE6SUaEBOywBI1isThVqKVOx28j3h1jbmAtaB53G9GdNV8Y8t5kus9u1aef+IaQzKwAGYHMRyYGGwimEsMIphCK7CKYR7RTCAkyIZkQPoEjNOtCEjSFS+8YCBtJVoLU+RAINoT7CdFo1z5L+phoOe/7QPM/FFC1RX/ADrY+q/4MyVnrevYfPRPdPGPbf8ASeUSWEkxBHIIpY5YQxRGqItY5RAirtbmKTDEi8HF0z9Q97TsPi8uhgaGFay2ML5tzZRrKwrKfK8sYaoF2tAsUsIxOpmpQQKPSZ9OsDzHfOv6QrQp1ReWQ+kx/na6Sz+JsNbwLJxAvBNe/Mz6tfNtE/My8+sg0qlXzlapW251tKD4qFTrHftKLlSrp+0y+q1i2UHSwv8AeDia5c9rbStVYnUm/ECu4iWEewinEIrtFNHvEtAUZ04zoH0L5XnI+UfKMvOvIpFRW4Eq1a7KRuLgrbzmjeU8UuZ07KGPvtCn0VsLcCHFBuIWbiAbrcW4OhnjMdhvlVGTgG6nup2ntbaCYnxJh/CKn5TlPodv+ecEsRI1YlI5ZWTVjliljVgMUTPxmEK+JdR2G4mgsYsDASoQZap4ociWq3TQzXU5b8Wj6HT1XfU+cCmMXbuI/DYoNu0sVsArajQynV6aRqP0galCtbbWNq4q4ImCtQrpz7w1xBMC49doDFjAR++klqw7wIDEHW0YtUnS2kBFDH948iAtopo1oowEvEtHNEtAU0SwjmiXgKMmQZ0D34MLNFK0mRRk6TEpY5qmIa1xTAtcnTyFv1mniqtqTt+VGb7AzzPTSco4LHM3qePbSRXpwL8xqEbXmRSo6fUby3hk5PEo0onF0BURkP8AEPseDGI94RgeKKFSVO4JB9RGLNDr+FyuKg2bRv5hM5ZWTljViVMapgOWMWKUximA0QhFgwwYDBCiwYV4AtRU8D7Rf4Re0deJr4kJpux1Cje3fyEkzhETPUAfBL5wRhFHF5K1zuxA8o4mSLRLdqWr6WFA2EFoTGA00wW0U0Y0U0BbRLRjxTGApolo1jFNAWZ0gzoHtDV84+i+cEcyqcJeIUNSa/EjRvUXyrlO73U+nMrUOn2GmvpA+MKjfhTUp/VlIHkx2mN0fH1qaLdswsNDxA9Ph8KRvoI866Lt3lDB9SNQ2ZTbuNhLpxaDdgogGtK2pOsacSBEUqqufCrt5m4EtBF3bL6aQF1V+ahUrdT7e4nmcTR+W7ITfKbXnoOpZ8panc6bDf1nmMxJud+b73hJOUxqmIUxqmVD1MYpiFMYpgOBhgxIMDEYpaY13P0qNzC5q3eSTMxazvzkHYan7yWoDkk9yTOc8kOleKZ/VmvjgNF8TcAbepMwMbjPksWLFmY6ganNxYf0l9sKShCHjwnkekjpPSBTPzanjqnYsNEHkO/nOe2vOO+U4o0eCwz1LPV8C6EU7+I/zdvSaZkFpBM7VrEePNe827lxMWxiMfiTTQlVLNsqgE69yBxKPSeomsWGU2XR3Yn6uwEk3iJxa8czWbNBjFMYbGKYzbmBjFMYbGJaADRLGMYxLGAJnSCZED6IJDgEaxREi3ewAkaY3xPXVcMyfmIA8iNf6TK+H6jVU1XRPCSRqexEX8X49XsifSGN27m0V0jFuUtTYhlAVlva44MI9IyuwyouVe+0Zh8AqkFvE3c6/YShh0qHWo7G+yr/AFl/DAKSzm2RSbdvMwrXpWAtKeIw61G3JXkA2H3lbDVzW8ZGWnfwDlx+Y+XlLin2HaAymAgyoAAOB/eC1BW3VPUqpMkvYSBrqdv3hArhaewRfcCJrdNQ7eA+W32lg1PsJNNr6wM89N7Mf9v+ZC9PPJ+wmmzCZ/XMd+Hos43uFT+Ynf21PtEznaxGqOMrrTORBncfUSfCp7abnymacGzHOxznz/p2lDB45SdT/nzmynUkUanSee1ps9VaxXwVJraH9dDM/wCIsd8tVRfqcknvlH+f2jqvU01Y2AHbczymLxoxFQudr2W3AHEzrfTc6BiKjMzsSFXwgE7k6n9BNqv1FUUuwIVdT/aYvTsVTp0lGbUgswG9z3MyurdQNfTamPpHc9zEWmC9K29PX4mZqpAUFmNlufp4AE08f175SDliLFr897TyVOoKTA6Fjtfj/M0MN0+pihnAGTgs1lPp5Sxa29JaK52vYLrjs1qa/MLG1yeT6z0NKnlzNYZnIaoRoC1gL/YCUej9N+QpzFS5/KCFVfyi/wC8vEztSudy8/LyfXUeOYxbGSzRbNOjiFjFMYTGKYwAYxTGGximMCCZ0WTJge1qYwgXtK1St83Qmw7d4rDVrjI3sYuomU9plp5/4psuQDTVv0t/eZODxTUzmU2PPYzR+I6JYCqDohyMPXmYitNJL2PTuts6FQniXdh2l2nSLoFY+E/6lc9xwk8h0usVqLY2zMoPuZ6jH40KRSGoJvUN97cSK1aWLGQEalmIRBxwP2kiseNTz6zIo4pVBccaKDsDOXqJ1Ob22k0bdFyx8WluI+rU1A4nlquPZjuR6XgfjCNiT63jTHqTVF7X29IaHS4N9TtPKoGbUnKOWJtLWF6oKfhBv/zzl0ehZp5n49r2w6djXF/9jkS3V6wG30MyPiGn+Mwz0UcJUNnosT4VqLtfsCCRfi8zbuFr1LxwxmtwdOY6p1O+nOwA1N/SZGF+EceW1QqOWapSC+twf2nsOg/DfyKgqOVcoPCQDYv+bXWw1nP411nkxgNRrt/661j/APN/7SucO1M3ZagPmrKvvefTc0km++o7TX8mY5pfO/nVXF1pk28OZUNvSafSuj161vmAU6Y3LA5iOwE9iptoNB5Ti0RxQTzTLMofD9FTmZTVa97vt7KNJqLYCwAAGgAFgIOaDmnSIiPHKbTPoi0AtIJgM0qJZopmnFotjA5mimaSzRTGBDNFM0ljFMYHFpEC86B6qtS5BtJLfMSw+oaSs+BY7taLoYVwdDYDdvKZaZ3xPWFKktHd3bO/kB/n9p5lDC6lijVqsxJ3IW+4UaCKQzTK0hl4Y0nU78zNUxqmMNa/4oZVA4vf1vJ/ETNRo9WkxdXPmjzk/OtsPcyurRqtGLrnqM25J8oaYcnkCSpjFaT5NLRC17fSP4ju3oO0Khgze7H0WODQw8vymnpppGBpWzQs0osZpOaVw0nNCH5p2aIzTs8B2aCWii8gtAMtBLQC0AtAImAzQS0BmgcximaSzRLNA5mi2aczRTNAm8iLLSYHukrq+xEDEtpZe4v6cynUw+S9r3O0XSZlIvteRp4rrdMJiaqjbOSPfX+srK0d1n/yat9f9RvtxKqmVlZUxqtKytGq0CyrRytKqtGK0C2rRqvKitGK0C2rRivKoaGrQLavCDyqHhh4FoNJzSuHhB4FjPOzRGedngWM04tEZ52eA4tILROaQXgNzQC0WWgl4DC0WWgF4tngGzRTNBZotmgEzRTNIZotmgEWnRRadA+iC0r1j5Rl4HMivnHWj/1NX+cg+o3lVTLnxDRyYl7fxWqe7C5/W8oAyoerRqmVlMYDAsqYxWlZTGKYFoNDVpWBhhoFpXhh5VVowNAshoYeVQ0INAtZ4QeVQ8INAs55OeVs07NAs55GeV887NAsZ5BeIzSC8B5eAXiS0EvAaXgF4ovALQGM8WWgFoBaAbNFloJaAxgEWkxN50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56324" name="AutoShape 4" descr="data:image/jpeg;base64,/9j/4AAQSkZJRgABAQAAAQABAAD/2wCEAAkGBxQPEBQQEBIPEBAQEA8PDQ8QDw8QEBAPFRQWFhQRFRQYHCggGBolHBQVITEhJSkrLi4uFx8zODMsNygtLisBCgoKDQ0OFRAQGCwfHCUsLCwsLCwsLDcsNCwsLCwsKysrLCwsLCssLCwsLDcrLCssLCssKys3KzcsLCwrKysrK//AABEIAM4A9AMBIgACEQEDEQH/xAAbAAACAwEBAQAAAAAAAAAAAAACAwEEBQAGB//EADgQAAIBAgUCBAQEBQMFAAAAAAECAAMRBBIhMUEFUSJhcYEGEzKRFFKhsUJywdHhI5LwJDM0Q2P/xAAYAQEBAQEBAAAAAAAAAAAAAAAAAQIDBP/EAB0RAQADAAMBAQEAAAAAAAAAAAABAhEDITESQRP/2gAMAwEAAhEDEQA/AMpRDAkAQ1E0ykCMUSFEYogSBGKshRGqIHKI0CcojFEDlWMVZyrGqsCAIYWSFjAsAQsILDCwwsBYWFkjMsLLAVlk5Y7LOywE5ZxWOyzssBBWQVj8sjLArlYJEsFYBWAgrAKywVgMsCuVi2WWCsAiBWZYthLLLFMICCs6MInQMhqZU2YEEbgixhAT6PienrW0qU1b1tf2MyeofBh1agwAt/23PPYN/eNXHklEYojsTgKlE2qoyeo0PodoCiEEojVEFRGqIBKI1RBURqiASrGASFEaogcFhqslVjAsCFWGFkhYwLAALCCxgWEFgKCwssYFk5YCcsnLG5Z2WAkrBKx5WCVgIKwCssFYBWBXKwGWWGWLZYFciARHssWwgIIimWWCIthArkToZE6B7lBbmNVz5/aWh6SQYaValPOCrLcHcMAQfaed6p8Mg3ah4DzTJ8J9Dx6T1haAReQfNKlEoxVgVYbg7iEontes9LFcdnH0N/Q+U8jWw7U2KOCrDcf83lSYQojVEFRGqIQSiMUQVEcogSojFE5RGKIHKsMCSojFWAIWGqw0S5sN435B2IgLpUSxsouY+t0903W401GsvYGnk9SLTSWre0KwH6dUABykg9tbesTVwzJYsCL7XnrqcGpRBBBAKniB47LBKz09XpFMm4uAeAdIsdFQXJJItoPOB5orFlZuHojE2BW3BN7yhjcC1I2YaHZhsYGewi2EsMIthCK7CKYSwwimEBDCLIj2EUwgIInQyJ0D6ATOk2hBZGkBYR0kxd7mAIFzMv4pwGZPmgeKn9XmnP2m3Tp6zqyh7g7EEH0gfO1EasPFYc0qjIf4SR7cfpIQSsjURyiAojVEA1EaogKI1RAJRGKtzaQIk1ddIGpRp8iWiB7ypQ+kWMsoRzAclhGoDfQad5TuL7y3hakK0KIjXiaRj4AE6SUaEBOywBI1isThVqKVOx28j3h1jbmAtaB53G9GdNV8Y8t5kus9u1aef+IaQzKwAGYHMRyYGGwimEsMIphCK7CKYR7RTCAkyIZkQPoEjNOtCEjSFS+8YCBtJVoLU+RAINoT7CdFo1z5L+phoOe/7QPM/FFC1RX/ADrY+q/4MyVnrevYfPRPdPGPbf8ASeUSWEkxBHIIpY5YQxRGqItY5RAirtbmKTDEi8HF0z9Q97TsPi8uhgaGFay2ML5tzZRrKwrKfK8sYaoF2tAsUsIxOpmpQQKPSZ9OsDzHfOv6QrQp1ReWQ+kx/na6Sz+JsNbwLJxAvBNe/Mz6tfNtE/My8+sg0qlXzlapW251tKD4qFTrHftKLlSrp+0y+q1i2UHSwv8AeDia5c9rbStVYnUm/ECu4iWEewinEIrtFNHvEtAUZ04zoH0L5XnI+UfKMvOvIpFRW4Eq1a7KRuLgrbzmjeU8UuZ07KGPvtCn0VsLcCHFBuIWbiAbrcW4OhnjMdhvlVGTgG6nup2ntbaCYnxJh/CKn5TlPodv+ecEsRI1YlI5ZWTVjliljVgMUTPxmEK+JdR2G4mgsYsDASoQZap4ociWq3TQzXU5b8Wj6HT1XfU+cCmMXbuI/DYoNu0sVsArajQynV6aRqP0galCtbbWNq4q4ImCtQrpz7w1xBMC49doDFjAR++klqw7wIDEHW0YtUnS2kBFDH948iAtopo1oowEvEtHNEtAU0SwjmiXgKMmQZ0D34MLNFK0mRRk6TEpY5qmIa1xTAtcnTyFv1mniqtqTt+VGb7AzzPTSco4LHM3qePbSRXpwL8xqEbXmRSo6fUby3hk5PEo0onF0BURkP8AEPseDGI94RgeKKFSVO4JB9RGLNDr+FyuKg2bRv5hM5ZWTljViVMapgOWMWKUximA0QhFgwwYDBCiwYV4AtRU8D7Rf4Re0deJr4kJpux1Cje3fyEkzhETPUAfBL5wRhFHF5K1zuxA8o4mSLRLdqWr6WFA2EFoTGA00wW0U0Y0U0BbRLRjxTGApolo1jFNAWZ0gzoHtDV84+i+cEcyqcJeIUNSa/EjRvUXyrlO73U+nMrUOn2GmvpA+MKjfhTUp/VlIHkx2mN0fH1qaLdswsNDxA9Ph8KRvoI866Lt3lDB9SNQ2ZTbuNhLpxaDdgogGtK2pOsacSBEUqqufCrt5m4EtBF3bL6aQF1V+ahUrdT7e4nmcTR+W7ITfKbXnoOpZ8panc6bDf1nmMxJud+b73hJOUxqmIUxqmVD1MYpiFMYpgOBhgxIMDEYpaY13P0qNzC5q3eSTMxazvzkHYan7yWoDkk9yTOc8kOleKZ/VmvjgNF8TcAbepMwMbjPksWLFmY6ganNxYf0l9sKShCHjwnkekjpPSBTPzanjqnYsNEHkO/nOe2vOO+U4o0eCwz1LPV8C6EU7+I/zdvSaZkFpBM7VrEePNe827lxMWxiMfiTTQlVLNsqgE69yBxKPSeomsWGU2XR3Yn6uwEk3iJxa8czWbNBjFMYbGKYzbmBjFMYbGJaADRLGMYxLGAJnSCZED6IJDgEaxREi3ewAkaY3xPXVcMyfmIA8iNf6TK+H6jVU1XRPCSRqexEX8X49XsifSGN27m0V0jFuUtTYhlAVlva44MI9IyuwyouVe+0Zh8AqkFvE3c6/YShh0qHWo7G+yr/AFl/DAKSzm2RSbdvMwrXpWAtKeIw61G3JXkA2H3lbDVzW8ZGWnfwDlx+Y+XlLin2HaAymAgyoAAOB/eC1BW3VPUqpMkvYSBrqdv3hArhaewRfcCJrdNQ7eA+W32lg1PsJNNr6wM89N7Mf9v+ZC9PPJ+wmmzCZ/XMd+Hos43uFT+Ynf21PtEznaxGqOMrrTORBncfUSfCp7abnymacGzHOxznz/p2lDB45SdT/nzmynUkUanSee1ps9VaxXwVJraH9dDM/wCIsd8tVRfqcknvlH+f2jqvU01Y2AHbczymLxoxFQudr2W3AHEzrfTc6BiKjMzsSFXwgE7k6n9BNqv1FUUuwIVdT/aYvTsVTp0lGbUgswG9z3MyurdQNfTamPpHc9zEWmC9K29PX4mZqpAUFmNlufp4AE08f175SDliLFr897TyVOoKTA6Fjtfj/M0MN0+pihnAGTgs1lPp5Sxa29JaK52vYLrjs1qa/MLG1yeT6z0NKnlzNYZnIaoRoC1gL/YCUej9N+QpzFS5/KCFVfyi/wC8vEztSudy8/LyfXUeOYxbGSzRbNOjiFjFMYTGKYwAYxTGGximMCCZ0WTJge1qYwgXtK1St83Qmw7d4rDVrjI3sYuomU9plp5/4psuQDTVv0t/eZODxTUzmU2PPYzR+I6JYCqDohyMPXmYitNJL2PTuts6FQniXdh2l2nSLoFY+E/6lc9xwk8h0usVqLY2zMoPuZ6jH40KRSGoJvUN97cSK1aWLGQEalmIRBxwP2kiseNTz6zIo4pVBccaKDsDOXqJ1Ob22k0bdFyx8WluI+rU1A4nlquPZjuR6XgfjCNiT63jTHqTVF7X29IaHS4N9TtPKoGbUnKOWJtLWF6oKfhBv/zzl0ehZp5n49r2w6djXF/9jkS3V6wG30MyPiGn+Mwz0UcJUNnosT4VqLtfsCCRfi8zbuFr1LxwxmtwdOY6p1O+nOwA1N/SZGF+EceW1QqOWapSC+twf2nsOg/DfyKgqOVcoPCQDYv+bXWw1nP411nkxgNRrt/661j/APN/7SucO1M3ZagPmrKvvefTc0km++o7TX8mY5pfO/nVXF1pk28OZUNvSafSuj161vmAU6Y3LA5iOwE9iptoNB5Ti0RxQTzTLMofD9FTmZTVa97vt7KNJqLYCwAAGgAFgIOaDmnSIiPHKbTPoi0AtIJgM0qJZopmnFotjA5mimaSzRTGBDNFM0ljFMYHFpEC86B6qtS5BtJLfMSw+oaSs+BY7taLoYVwdDYDdvKZaZ3xPWFKktHd3bO/kB/n9p5lDC6lijVqsxJ3IW+4UaCKQzTK0hl4Y0nU78zNUxqmMNa/4oZVA4vf1vJ/ETNRo9WkxdXPmjzk/OtsPcyurRqtGLrnqM25J8oaYcnkCSpjFaT5NLRC17fSP4ju3oO0Khgze7H0WODQw8vymnpppGBpWzQs0osZpOaVw0nNCH5p2aIzTs8B2aCWii8gtAMtBLQC0AtAImAzQS0BmgcximaSzRLNA5mi2aczRTNAm8iLLSYHukrq+xEDEtpZe4v6cynUw+S9r3O0XSZlIvteRp4rrdMJiaqjbOSPfX+srK0d1n/yat9f9RvtxKqmVlZUxqtKytGq0CyrRytKqtGK0C2rRqvKitGK0C2rRivKoaGrQLavCDyqHhh4FoNJzSuHhB4FjPOzRGedngWM04tEZ52eA4tILROaQXgNzQC0WWgl4DC0WWgF4tngGzRTNBZotmgEzRTNIZotmgEWnRRadA+iC0r1j5Rl4HMivnHWj/1NX+cg+o3lVTLnxDRyYl7fxWqe7C5/W8oAyoerRqmVlMYDAsqYxWlZTGKYFoNDVpWBhhoFpXhh5VVowNAshoYeVQ0INAtZ4QeVQ8INAs55OeVs07NAs55GeV887NAsZ5BeIzSC8B5eAXiS0EvAaXgF4ovALQGM8WWgFoBaAbNFloJaAxgEWkxN50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56326" name="Picture 6" descr="http://www.techniekbenik.nl/sites/default/files/styles/segment_full/public/news_articles/ITCloud.jpg?itok=YcwaYZ1l"/>
          <p:cNvPicPr>
            <a:picLocks noChangeAspect="1" noChangeArrowheads="1"/>
          </p:cNvPicPr>
          <p:nvPr/>
        </p:nvPicPr>
        <p:blipFill>
          <a:blip r:embed="rId3"/>
          <a:srcRect/>
          <a:stretch>
            <a:fillRect/>
          </a:stretch>
        </p:blipFill>
        <p:spPr bwMode="auto">
          <a:xfrm>
            <a:off x="2771800" y="2492896"/>
            <a:ext cx="3714750" cy="3133726"/>
          </a:xfrm>
          <a:prstGeom prst="rect">
            <a:avLst/>
          </a:prstGeom>
          <a:noFill/>
        </p:spPr>
      </p:pic>
      <p:sp>
        <p:nvSpPr>
          <p:cNvPr id="6" name="Rechthoek 5"/>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ijdelijke aanduiding voor dianummer 3"/>
          <p:cNvSpPr>
            <a:spLocks noGrp="1"/>
          </p:cNvSpPr>
          <p:nvPr>
            <p:ph type="sldNum" sz="quarter" idx="12"/>
          </p:nvPr>
        </p:nvSpPr>
        <p:spPr>
          <a:xfrm>
            <a:off x="430571" y="6569805"/>
            <a:ext cx="648072" cy="288925"/>
          </a:xfrm>
        </p:spPr>
        <p:txBody>
          <a:bodyPr/>
          <a:lstStyle/>
          <a:p>
            <a:fld id="{BD2E044F-0D5E-E942-AFC3-081FA31B288E}" type="slidenum">
              <a:rPr lang="nl-NL" smtClean="0"/>
              <a:pPr/>
              <a:t>15</a:t>
            </a:fld>
            <a:endParaRPr lang="nl-NL"/>
          </a:p>
        </p:txBody>
      </p:sp>
      <p:grpSp>
        <p:nvGrpSpPr>
          <p:cNvPr id="2" name="Group 6"/>
          <p:cNvGrpSpPr>
            <a:grpSpLocks/>
          </p:cNvGrpSpPr>
          <p:nvPr/>
        </p:nvGrpSpPr>
        <p:grpSpPr bwMode="auto">
          <a:xfrm>
            <a:off x="270976" y="1213050"/>
            <a:ext cx="8540992" cy="6143294"/>
            <a:chOff x="149" y="750"/>
            <a:chExt cx="5332" cy="3302"/>
          </a:xfrm>
        </p:grpSpPr>
        <p:sp>
          <p:nvSpPr>
            <p:cNvPr id="77" name="Rectangle 8"/>
            <p:cNvSpPr>
              <a:spLocks noChangeArrowheads="1"/>
            </p:cNvSpPr>
            <p:nvPr/>
          </p:nvSpPr>
          <p:spPr bwMode="auto">
            <a:xfrm>
              <a:off x="365" y="852"/>
              <a:ext cx="5110" cy="2585"/>
            </a:xfrm>
            <a:prstGeom prst="rect">
              <a:avLst/>
            </a:prstGeom>
            <a:gradFill rotWithShape="1">
              <a:gsLst>
                <a:gs pos="0">
                  <a:srgbClr val="FFFFFF">
                    <a:alpha val="60001"/>
                  </a:srgbClr>
                </a:gs>
                <a:gs pos="100000">
                  <a:srgbClr val="FDF004">
                    <a:alpha val="60001"/>
                  </a:srgbClr>
                </a:gs>
              </a:gsLst>
              <a:lin ang="18900000" scaled="1"/>
            </a:gradFill>
            <a:ln w="9525">
              <a:solidFill>
                <a:srgbClr val="000000"/>
              </a:solidFill>
              <a:miter lim="800000"/>
              <a:headEnd/>
              <a:tailEnd/>
            </a:ln>
          </p:spPr>
          <p:txBody>
            <a:bodyPr wrap="none"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cs typeface="Verdana" pitchFamily="34" charset="0"/>
              </a:endParaRPr>
            </a:p>
          </p:txBody>
        </p:sp>
        <p:sp>
          <p:nvSpPr>
            <p:cNvPr id="78" name="Rectangle 9"/>
            <p:cNvSpPr>
              <a:spLocks noChangeArrowheads="1"/>
            </p:cNvSpPr>
            <p:nvPr/>
          </p:nvSpPr>
          <p:spPr bwMode="auto">
            <a:xfrm>
              <a:off x="701" y="753"/>
              <a:ext cx="1341" cy="137"/>
            </a:xfrm>
            <a:prstGeom prst="rect">
              <a:avLst/>
            </a:prstGeom>
            <a:solidFill>
              <a:srgbClr val="99CCFF"/>
            </a:solidFill>
            <a:ln w="9525">
              <a:no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300" b="0" i="0" u="none" strike="noStrike" kern="0" cap="none" spc="0" normalizeH="0" baseline="0" noProof="0" smtClean="0">
                  <a:ln>
                    <a:noFill/>
                  </a:ln>
                  <a:solidFill>
                    <a:srgbClr val="000099"/>
                  </a:solidFill>
                  <a:effectLst/>
                  <a:uLnTx/>
                  <a:uFillTx/>
                  <a:cs typeface="Verdana" pitchFamily="34" charset="0"/>
                </a:rPr>
                <a:t>2014</a:t>
              </a:r>
            </a:p>
          </p:txBody>
        </p:sp>
        <p:sp>
          <p:nvSpPr>
            <p:cNvPr id="79" name="Rectangle 10"/>
            <p:cNvSpPr>
              <a:spLocks noChangeArrowheads="1"/>
            </p:cNvSpPr>
            <p:nvPr/>
          </p:nvSpPr>
          <p:spPr bwMode="auto">
            <a:xfrm rot="5400000">
              <a:off x="-654" y="2607"/>
              <a:ext cx="1819" cy="211"/>
            </a:xfrm>
            <a:prstGeom prst="rect">
              <a:avLst/>
            </a:prstGeom>
            <a:solidFill>
              <a:srgbClr val="FFFF00"/>
            </a:solidFill>
            <a:ln w="9525">
              <a:solidFill>
                <a:srgbClr val="000000"/>
              </a:solid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200" b="1" i="0" u="none" strike="noStrike" kern="0" cap="none" spc="0" normalizeH="0" baseline="0" noProof="0" dirty="0" smtClean="0">
                  <a:ln>
                    <a:noFill/>
                  </a:ln>
                  <a:effectLst/>
                  <a:uLnTx/>
                  <a:uFillTx/>
                  <a:cs typeface="Verdana" pitchFamily="34" charset="0"/>
                </a:rPr>
                <a:t>KING</a:t>
              </a:r>
            </a:p>
          </p:txBody>
        </p:sp>
        <p:sp>
          <p:nvSpPr>
            <p:cNvPr id="80" name="Freeform 11"/>
            <p:cNvSpPr>
              <a:spLocks/>
            </p:cNvSpPr>
            <p:nvPr/>
          </p:nvSpPr>
          <p:spPr bwMode="auto">
            <a:xfrm>
              <a:off x="701" y="881"/>
              <a:ext cx="4780" cy="2407"/>
            </a:xfrm>
            <a:custGeom>
              <a:avLst/>
              <a:gdLst>
                <a:gd name="T0" fmla="*/ 4780 w 678"/>
                <a:gd name="T1" fmla="*/ 2407 h 345"/>
                <a:gd name="T2" fmla="*/ 0 w 678"/>
                <a:gd name="T3" fmla="*/ 0 h 345"/>
                <a:gd name="T4" fmla="*/ 0 60000 65536"/>
                <a:gd name="T5" fmla="*/ 0 60000 65536"/>
                <a:gd name="T6" fmla="*/ 0 w 678"/>
                <a:gd name="T7" fmla="*/ 0 h 345"/>
                <a:gd name="T8" fmla="*/ 678 w 678"/>
                <a:gd name="T9" fmla="*/ 345 h 345"/>
              </a:gdLst>
              <a:ahLst/>
              <a:cxnLst>
                <a:cxn ang="T4">
                  <a:pos x="T0" y="T1"/>
                </a:cxn>
                <a:cxn ang="T5">
                  <a:pos x="T2" y="T3"/>
                </a:cxn>
              </a:cxnLst>
              <a:rect l="T6" t="T7" r="T8" b="T9"/>
              <a:pathLst>
                <a:path w="678" h="345">
                  <a:moveTo>
                    <a:pt x="678" y="345"/>
                  </a:moveTo>
                  <a:cubicBezTo>
                    <a:pt x="303" y="345"/>
                    <a:pt x="0" y="190"/>
                    <a:pt x="0" y="0"/>
                  </a:cubicBezTo>
                </a:path>
              </a:pathLst>
            </a:custGeom>
            <a:noFill/>
            <a:ln w="19050" cap="flat" cmpd="sng">
              <a:solidFill>
                <a:srgbClr val="00279F"/>
              </a:solidFill>
              <a:prstDash val="solid"/>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81" name="Freeform 12"/>
            <p:cNvSpPr>
              <a:spLocks/>
            </p:cNvSpPr>
            <p:nvPr/>
          </p:nvSpPr>
          <p:spPr bwMode="auto">
            <a:xfrm>
              <a:off x="2042" y="888"/>
              <a:ext cx="3437" cy="1680"/>
            </a:xfrm>
            <a:custGeom>
              <a:avLst/>
              <a:gdLst>
                <a:gd name="T0" fmla="*/ 3437 w 369"/>
                <a:gd name="T1" fmla="*/ 1680 h 155"/>
                <a:gd name="T2" fmla="*/ 0 w 369"/>
                <a:gd name="T3" fmla="*/ 0 h 155"/>
                <a:gd name="T4" fmla="*/ 0 60000 65536"/>
                <a:gd name="T5" fmla="*/ 0 60000 65536"/>
                <a:gd name="T6" fmla="*/ 0 w 369"/>
                <a:gd name="T7" fmla="*/ 0 h 155"/>
                <a:gd name="T8" fmla="*/ 369 w 369"/>
                <a:gd name="T9" fmla="*/ 155 h 155"/>
              </a:gdLst>
              <a:ahLst/>
              <a:cxnLst>
                <a:cxn ang="T4">
                  <a:pos x="T0" y="T1"/>
                </a:cxn>
                <a:cxn ang="T5">
                  <a:pos x="T2" y="T3"/>
                </a:cxn>
              </a:cxnLst>
              <a:rect l="T6" t="T7" r="T8" b="T9"/>
              <a:pathLst>
                <a:path w="369" h="155">
                  <a:moveTo>
                    <a:pt x="369" y="155"/>
                  </a:moveTo>
                  <a:cubicBezTo>
                    <a:pt x="167" y="155"/>
                    <a:pt x="2" y="86"/>
                    <a:pt x="0" y="0"/>
                  </a:cubicBezTo>
                </a:path>
              </a:pathLst>
            </a:custGeom>
            <a:noFill/>
            <a:ln w="19050" cap="flat" cmpd="sng">
              <a:solidFill>
                <a:srgbClr val="00279F"/>
              </a:solidFill>
              <a:prstDash val="solid"/>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82" name="Line 13"/>
            <p:cNvSpPr>
              <a:spLocks noChangeShapeType="1"/>
            </p:cNvSpPr>
            <p:nvPr/>
          </p:nvSpPr>
          <p:spPr bwMode="auto">
            <a:xfrm flipH="1">
              <a:off x="3219" y="852"/>
              <a:ext cx="2162" cy="2588"/>
            </a:xfrm>
            <a:prstGeom prst="line">
              <a:avLst/>
            </a:prstGeom>
            <a:noFill/>
            <a:ln w="19050">
              <a:solidFill>
                <a:srgbClr val="00279F"/>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83" name="Freeform 15"/>
            <p:cNvSpPr>
              <a:spLocks/>
            </p:cNvSpPr>
            <p:nvPr/>
          </p:nvSpPr>
          <p:spPr bwMode="auto">
            <a:xfrm>
              <a:off x="2879" y="885"/>
              <a:ext cx="2600" cy="1154"/>
            </a:xfrm>
            <a:custGeom>
              <a:avLst/>
              <a:gdLst>
                <a:gd name="T0" fmla="*/ 2600 w 369"/>
                <a:gd name="T1" fmla="*/ 1154 h 155"/>
                <a:gd name="T2" fmla="*/ 0 w 369"/>
                <a:gd name="T3" fmla="*/ 0 h 155"/>
                <a:gd name="T4" fmla="*/ 0 60000 65536"/>
                <a:gd name="T5" fmla="*/ 0 60000 65536"/>
                <a:gd name="T6" fmla="*/ 0 w 369"/>
                <a:gd name="T7" fmla="*/ 0 h 155"/>
                <a:gd name="T8" fmla="*/ 369 w 369"/>
                <a:gd name="T9" fmla="*/ 155 h 155"/>
              </a:gdLst>
              <a:ahLst/>
              <a:cxnLst>
                <a:cxn ang="T4">
                  <a:pos x="T0" y="T1"/>
                </a:cxn>
                <a:cxn ang="T5">
                  <a:pos x="T2" y="T3"/>
                </a:cxn>
              </a:cxnLst>
              <a:rect l="T6" t="T7" r="T8" b="T9"/>
              <a:pathLst>
                <a:path w="369" h="155">
                  <a:moveTo>
                    <a:pt x="369" y="155"/>
                  </a:moveTo>
                  <a:cubicBezTo>
                    <a:pt x="167" y="155"/>
                    <a:pt x="2" y="86"/>
                    <a:pt x="0" y="0"/>
                  </a:cubicBezTo>
                </a:path>
              </a:pathLst>
            </a:custGeom>
            <a:noFill/>
            <a:ln w="19050" cap="flat" cmpd="sng">
              <a:solidFill>
                <a:srgbClr val="00279F"/>
              </a:solidFill>
              <a:prstDash val="solid"/>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90" name="Freeform 16"/>
            <p:cNvSpPr>
              <a:spLocks/>
            </p:cNvSpPr>
            <p:nvPr/>
          </p:nvSpPr>
          <p:spPr bwMode="auto">
            <a:xfrm>
              <a:off x="3960" y="888"/>
              <a:ext cx="1519" cy="560"/>
            </a:xfrm>
            <a:custGeom>
              <a:avLst/>
              <a:gdLst>
                <a:gd name="T0" fmla="*/ 1519 w 369"/>
                <a:gd name="T1" fmla="*/ 560 h 155"/>
                <a:gd name="T2" fmla="*/ 0 w 369"/>
                <a:gd name="T3" fmla="*/ 0 h 155"/>
                <a:gd name="T4" fmla="*/ 0 60000 65536"/>
                <a:gd name="T5" fmla="*/ 0 60000 65536"/>
                <a:gd name="T6" fmla="*/ 0 w 369"/>
                <a:gd name="T7" fmla="*/ 0 h 155"/>
                <a:gd name="T8" fmla="*/ 369 w 369"/>
                <a:gd name="T9" fmla="*/ 155 h 155"/>
              </a:gdLst>
              <a:ahLst/>
              <a:cxnLst>
                <a:cxn ang="T4">
                  <a:pos x="T0" y="T1"/>
                </a:cxn>
                <a:cxn ang="T5">
                  <a:pos x="T2" y="T3"/>
                </a:cxn>
              </a:cxnLst>
              <a:rect l="T6" t="T7" r="T8" b="T9"/>
              <a:pathLst>
                <a:path w="369" h="155">
                  <a:moveTo>
                    <a:pt x="369" y="155"/>
                  </a:moveTo>
                  <a:cubicBezTo>
                    <a:pt x="167" y="155"/>
                    <a:pt x="2" y="86"/>
                    <a:pt x="0" y="0"/>
                  </a:cubicBezTo>
                </a:path>
              </a:pathLst>
            </a:custGeom>
            <a:noFill/>
            <a:ln w="19050" cap="flat" cmpd="sng">
              <a:solidFill>
                <a:srgbClr val="00279F"/>
              </a:solidFill>
              <a:prstDash val="solid"/>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119" name="Rectangle 17"/>
            <p:cNvSpPr>
              <a:spLocks noChangeArrowheads="1"/>
            </p:cNvSpPr>
            <p:nvPr/>
          </p:nvSpPr>
          <p:spPr bwMode="auto">
            <a:xfrm>
              <a:off x="366" y="750"/>
              <a:ext cx="335" cy="137"/>
            </a:xfrm>
            <a:prstGeom prst="rect">
              <a:avLst/>
            </a:prstGeom>
            <a:solidFill>
              <a:srgbClr val="CCECFF"/>
            </a:solidFill>
            <a:ln w="9525">
              <a:no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endParaRPr kumimoji="0" lang="nl-NL" sz="1300" b="0" i="0" u="none" strike="noStrike" kern="0" cap="none" spc="0" normalizeH="0" baseline="0" noProof="0" dirty="0" smtClean="0">
                <a:ln>
                  <a:noFill/>
                </a:ln>
                <a:solidFill>
                  <a:srgbClr val="000099"/>
                </a:solidFill>
                <a:effectLst/>
                <a:uLnTx/>
                <a:uFillTx/>
                <a:cs typeface="Verdana" pitchFamily="34" charset="0"/>
              </a:endParaRPr>
            </a:p>
          </p:txBody>
        </p:sp>
        <p:sp>
          <p:nvSpPr>
            <p:cNvPr id="120" name="Rectangle 18"/>
            <p:cNvSpPr>
              <a:spLocks noChangeArrowheads="1"/>
            </p:cNvSpPr>
            <p:nvPr/>
          </p:nvSpPr>
          <p:spPr bwMode="auto">
            <a:xfrm>
              <a:off x="2042" y="752"/>
              <a:ext cx="837" cy="136"/>
            </a:xfrm>
            <a:prstGeom prst="rect">
              <a:avLst/>
            </a:prstGeom>
            <a:solidFill>
              <a:srgbClr val="6699FF"/>
            </a:solidFill>
            <a:ln w="9525">
              <a:no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300" b="0" i="0" u="none" strike="noStrike" kern="0" cap="none" spc="0" normalizeH="0" baseline="0" noProof="0" smtClean="0">
                  <a:ln>
                    <a:noFill/>
                  </a:ln>
                  <a:solidFill>
                    <a:srgbClr val="FFFFFF"/>
                  </a:solidFill>
                  <a:effectLst/>
                  <a:uLnTx/>
                  <a:uFillTx/>
                  <a:cs typeface="Verdana" pitchFamily="34" charset="0"/>
                </a:rPr>
                <a:t>2015</a:t>
              </a:r>
            </a:p>
          </p:txBody>
        </p:sp>
        <p:sp>
          <p:nvSpPr>
            <p:cNvPr id="121" name="Rectangle 19"/>
            <p:cNvSpPr>
              <a:spLocks noChangeArrowheads="1"/>
            </p:cNvSpPr>
            <p:nvPr/>
          </p:nvSpPr>
          <p:spPr bwMode="auto">
            <a:xfrm>
              <a:off x="2876" y="753"/>
              <a:ext cx="1084" cy="136"/>
            </a:xfrm>
            <a:prstGeom prst="rect">
              <a:avLst/>
            </a:prstGeom>
            <a:solidFill>
              <a:srgbClr val="3366FF"/>
            </a:solidFill>
            <a:ln w="9525">
              <a:no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300" b="0" i="0" u="none" strike="noStrike" kern="0" cap="none" spc="0" normalizeH="0" baseline="0" noProof="0" smtClean="0">
                  <a:ln>
                    <a:noFill/>
                  </a:ln>
                  <a:solidFill>
                    <a:srgbClr val="FFFFFF"/>
                  </a:solidFill>
                  <a:effectLst/>
                  <a:uLnTx/>
                  <a:uFillTx/>
                  <a:cs typeface="Verdana" pitchFamily="34" charset="0"/>
                </a:rPr>
                <a:t>2016</a:t>
              </a:r>
            </a:p>
          </p:txBody>
        </p:sp>
        <p:sp>
          <p:nvSpPr>
            <p:cNvPr id="123" name="Rectangle 21"/>
            <p:cNvSpPr>
              <a:spLocks noChangeArrowheads="1"/>
            </p:cNvSpPr>
            <p:nvPr/>
          </p:nvSpPr>
          <p:spPr bwMode="auto">
            <a:xfrm>
              <a:off x="366" y="3440"/>
              <a:ext cx="2853" cy="182"/>
            </a:xfrm>
            <a:prstGeom prst="rect">
              <a:avLst/>
            </a:prstGeom>
            <a:solidFill>
              <a:schemeClr val="accent3">
                <a:lumMod val="50000"/>
                <a:lumOff val="50000"/>
              </a:schemeClr>
            </a:solidFill>
            <a:ln w="9525">
              <a:solidFill>
                <a:srgbClr val="000000"/>
              </a:solid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050" b="1" i="0" u="none" strike="noStrike" kern="0" cap="none" spc="0" normalizeH="0" baseline="0" noProof="0" dirty="0" smtClean="0">
                  <a:ln>
                    <a:noFill/>
                  </a:ln>
                  <a:solidFill>
                    <a:srgbClr val="000000"/>
                  </a:solidFill>
                  <a:effectLst/>
                  <a:uLnTx/>
                  <a:uFillTx/>
                  <a:latin typeface="Arial" pitchFamily="34" charset="0"/>
                  <a:cs typeface="Arial" pitchFamily="34" charset="0"/>
                </a:rPr>
                <a:t>Gemeenten/ SSO</a:t>
              </a:r>
              <a:endParaRPr kumimoji="0" lang="nl-NL" sz="1000" b="1" i="0" u="none" strike="noStrike" kern="0" cap="none" spc="0" normalizeH="0" baseline="0" noProof="0" dirty="0" smtClean="0">
                <a:ln>
                  <a:noFill/>
                </a:ln>
                <a:solidFill>
                  <a:srgbClr val="000000"/>
                </a:solidFill>
                <a:effectLst/>
                <a:uLnTx/>
                <a:uFillTx/>
                <a:latin typeface="Arial" pitchFamily="34" charset="0"/>
                <a:cs typeface="Arial" pitchFamily="34" charset="0"/>
              </a:endParaRPr>
            </a:p>
          </p:txBody>
        </p:sp>
        <p:sp>
          <p:nvSpPr>
            <p:cNvPr id="124" name="Rectangle 22"/>
            <p:cNvSpPr>
              <a:spLocks noChangeArrowheads="1"/>
            </p:cNvSpPr>
            <p:nvPr/>
          </p:nvSpPr>
          <p:spPr bwMode="auto">
            <a:xfrm>
              <a:off x="1952" y="4004"/>
              <a:ext cx="14" cy="48"/>
            </a:xfrm>
            <a:prstGeom prst="rect">
              <a:avLst/>
            </a:prstGeom>
            <a:noFill/>
            <a:ln w="9525">
              <a:noFill/>
              <a:miter lim="800000"/>
              <a:headEnd/>
              <a:tailEnd/>
            </a:ln>
          </p:spPr>
          <p:txBody>
            <a:bodyPr wrap="none" lIns="0" tIns="0" rIns="0" bIns="0">
              <a:spAutoFit/>
            </a:bodyPr>
            <a:lstStyle/>
            <a:p>
              <a:pPr marL="0" marR="0" lvl="0" indent="0" defTabSz="957263" eaLnBrk="1" fontAlgn="auto" latinLnBrk="0" hangingPunct="1">
                <a:lnSpc>
                  <a:spcPct val="100000"/>
                </a:lnSpc>
                <a:spcBef>
                  <a:spcPts val="0"/>
                </a:spcBef>
                <a:spcAft>
                  <a:spcPts val="0"/>
                </a:spcAft>
                <a:buClrTx/>
                <a:buSzTx/>
                <a:buFontTx/>
                <a:buNone/>
                <a:tabLst/>
                <a:defRPr/>
              </a:pPr>
              <a:r>
                <a:rPr kumimoji="0" lang="nl-NL" sz="500" b="0" i="0" u="none" strike="noStrike" kern="0" cap="none" spc="0" normalizeH="0" baseline="0" noProof="0" smtClean="0">
                  <a:ln>
                    <a:noFill/>
                  </a:ln>
                  <a:solidFill>
                    <a:srgbClr val="FFFFFF"/>
                  </a:solidFill>
                  <a:effectLst/>
                  <a:uLnTx/>
                  <a:uFillTx/>
                  <a:cs typeface="Verdana" pitchFamily="34" charset="0"/>
                </a:rPr>
                <a:t>-</a:t>
              </a:r>
              <a:endParaRPr kumimoji="0" lang="nl-NL" sz="500" b="0" i="0" u="none" strike="noStrike" kern="0" cap="none" spc="0" normalizeH="0" baseline="0" noProof="0" smtClean="0">
                <a:ln>
                  <a:noFill/>
                </a:ln>
                <a:solidFill>
                  <a:srgbClr val="000000"/>
                </a:solidFill>
                <a:effectLst/>
                <a:uLnTx/>
                <a:uFillTx/>
                <a:cs typeface="Verdana" pitchFamily="34" charset="0"/>
              </a:endParaRPr>
            </a:p>
          </p:txBody>
        </p:sp>
        <p:sp>
          <p:nvSpPr>
            <p:cNvPr id="125" name="Line 24"/>
            <p:cNvSpPr>
              <a:spLocks noChangeShapeType="1"/>
            </p:cNvSpPr>
            <p:nvPr/>
          </p:nvSpPr>
          <p:spPr bwMode="auto">
            <a:xfrm flipH="1">
              <a:off x="376" y="890"/>
              <a:ext cx="5086" cy="896"/>
            </a:xfrm>
            <a:prstGeom prst="line">
              <a:avLst/>
            </a:prstGeom>
            <a:noFill/>
            <a:ln w="19050">
              <a:solidFill>
                <a:srgbClr val="00279F"/>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126" name="Rectangle 25"/>
            <p:cNvSpPr>
              <a:spLocks noChangeArrowheads="1"/>
            </p:cNvSpPr>
            <p:nvPr/>
          </p:nvSpPr>
          <p:spPr bwMode="auto">
            <a:xfrm>
              <a:off x="3960" y="752"/>
              <a:ext cx="1238" cy="136"/>
            </a:xfrm>
            <a:prstGeom prst="rect">
              <a:avLst/>
            </a:prstGeom>
            <a:solidFill>
              <a:srgbClr val="3333CC"/>
            </a:solidFill>
            <a:ln w="9525">
              <a:noFill/>
              <a:miter lim="800000"/>
              <a:headEnd/>
              <a:tailEnd/>
            </a:ln>
          </p:spPr>
          <p:txBody>
            <a:bodyPr lIns="0" tIns="0" rIns="0" bIns="0" anchor="ctr" anchorCtr="1"/>
            <a:lstStyle/>
            <a:p>
              <a:pPr marL="0" marR="0" lvl="0" indent="0" defTabSz="957263" eaLnBrk="1" fontAlgn="auto" latinLnBrk="0" hangingPunct="1">
                <a:lnSpc>
                  <a:spcPct val="120000"/>
                </a:lnSpc>
                <a:spcBef>
                  <a:spcPts val="0"/>
                </a:spcBef>
                <a:spcAft>
                  <a:spcPts val="0"/>
                </a:spcAft>
                <a:buClrTx/>
                <a:buSzTx/>
                <a:buFontTx/>
                <a:buNone/>
                <a:tabLst/>
                <a:defRPr/>
              </a:pPr>
              <a:r>
                <a:rPr kumimoji="0" lang="nl-NL" sz="1300" b="0" i="0" u="none" strike="noStrike" kern="0" cap="none" spc="0" normalizeH="0" baseline="0" noProof="0" smtClean="0">
                  <a:ln>
                    <a:noFill/>
                  </a:ln>
                  <a:solidFill>
                    <a:srgbClr val="FFFFFF"/>
                  </a:solidFill>
                  <a:effectLst/>
                  <a:uLnTx/>
                  <a:uFillTx/>
                  <a:cs typeface="Verdana" pitchFamily="34" charset="0"/>
                </a:rPr>
                <a:t>2017</a:t>
              </a:r>
            </a:p>
          </p:txBody>
        </p:sp>
        <p:sp>
          <p:nvSpPr>
            <p:cNvPr id="127" name="Line 58"/>
            <p:cNvSpPr>
              <a:spLocks noChangeShapeType="1"/>
            </p:cNvSpPr>
            <p:nvPr/>
          </p:nvSpPr>
          <p:spPr bwMode="auto">
            <a:xfrm flipH="1">
              <a:off x="4720" y="886"/>
              <a:ext cx="661" cy="2554"/>
            </a:xfrm>
            <a:prstGeom prst="line">
              <a:avLst/>
            </a:prstGeom>
            <a:noFill/>
            <a:ln w="19050">
              <a:solidFill>
                <a:srgbClr val="00279F"/>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128" name="Rectangle 59"/>
            <p:cNvSpPr>
              <a:spLocks noChangeArrowheads="1"/>
            </p:cNvSpPr>
            <p:nvPr/>
          </p:nvSpPr>
          <p:spPr bwMode="auto">
            <a:xfrm>
              <a:off x="4902" y="857"/>
              <a:ext cx="570" cy="363"/>
            </a:xfrm>
            <a:prstGeom prst="rect">
              <a:avLst/>
            </a:prstGeom>
            <a:solidFill>
              <a:srgbClr val="333399"/>
            </a:solidFill>
            <a:ln w="12700">
              <a:solidFill>
                <a:srgbClr val="333399"/>
              </a:solidFill>
              <a:miter lim="800000"/>
              <a:headEnd/>
              <a:tailEnd/>
            </a:ln>
          </p:spPr>
          <p:txBody>
            <a:bodyPr lIns="0" tIns="47891" rIns="0" bIns="47891" anchor="ctr"/>
            <a:lstStyle/>
            <a:p>
              <a:pPr marL="0" marR="0" lvl="0" indent="0" algn="ctr" defTabSz="957263" eaLnBrk="1" fontAlgn="auto" latinLnBrk="0" hangingPunct="1">
                <a:lnSpc>
                  <a:spcPct val="100000"/>
                </a:lnSpc>
                <a:spcBef>
                  <a:spcPts val="0"/>
                </a:spcBef>
                <a:spcAft>
                  <a:spcPts val="0"/>
                </a:spcAft>
                <a:buClrTx/>
                <a:buSzTx/>
                <a:buFontTx/>
                <a:buNone/>
                <a:tabLst/>
                <a:defRPr/>
              </a:pPr>
              <a:r>
                <a:rPr lang="nl-NL" sz="1200" kern="0" dirty="0" smtClean="0">
                  <a:solidFill>
                    <a:srgbClr val="FFFFFF"/>
                  </a:solidFill>
                  <a:cs typeface="Verdana" pitchFamily="34" charset="0"/>
                </a:rPr>
                <a:t>G</a:t>
              </a:r>
              <a:r>
                <a:rPr kumimoji="0" lang="nl-NL" sz="1200" b="0" i="0" u="none" strike="noStrike" kern="0" cap="none" spc="0" normalizeH="0" baseline="0" noProof="0" dirty="0" err="1" smtClean="0">
                  <a:ln>
                    <a:noFill/>
                  </a:ln>
                  <a:solidFill>
                    <a:srgbClr val="FFFFFF"/>
                  </a:solidFill>
                  <a:effectLst/>
                  <a:uLnTx/>
                  <a:uFillTx/>
                  <a:cs typeface="Verdana" pitchFamily="34" charset="0"/>
                </a:rPr>
                <a:t>emeente</a:t>
              </a:r>
              <a:endParaRPr kumimoji="0" lang="nl-NL" sz="1200" b="0" i="0" u="none" strike="noStrike" kern="0" cap="none" spc="0" normalizeH="0" baseline="0" noProof="0" dirty="0" smtClean="0">
                <a:ln>
                  <a:noFill/>
                </a:ln>
                <a:solidFill>
                  <a:srgbClr val="FFFFFF"/>
                </a:solidFill>
                <a:effectLst/>
                <a:uLnTx/>
                <a:uFillTx/>
                <a:cs typeface="Verdana" pitchFamily="34" charset="0"/>
              </a:endParaRPr>
            </a:p>
            <a:p>
              <a:pPr marL="0" marR="0" lvl="0" indent="0" algn="ctr" defTabSz="957263" eaLnBrk="1" fontAlgn="auto" latinLnBrk="0" hangingPunct="1">
                <a:lnSpc>
                  <a:spcPct val="100000"/>
                </a:lnSpc>
                <a:spcBef>
                  <a:spcPts val="0"/>
                </a:spcBef>
                <a:spcAft>
                  <a:spcPts val="0"/>
                </a:spcAft>
                <a:buClrTx/>
                <a:buSzTx/>
                <a:buFontTx/>
                <a:buNone/>
                <a:tabLst/>
                <a:defRPr/>
              </a:pPr>
              <a:r>
                <a:rPr lang="nl-NL" sz="1200" kern="0" dirty="0" err="1" smtClean="0">
                  <a:solidFill>
                    <a:srgbClr val="FFFFFF"/>
                  </a:solidFill>
                  <a:cs typeface="Verdana" pitchFamily="34" charset="0"/>
                </a:rPr>
                <a:t>C</a:t>
              </a:r>
              <a:r>
                <a:rPr kumimoji="0" lang="nl-NL" sz="1200" b="0" i="0" u="none" strike="noStrike" kern="0" cap="none" spc="0" normalizeH="0" baseline="0" noProof="0" dirty="0" err="1" smtClean="0">
                  <a:ln>
                    <a:noFill/>
                  </a:ln>
                  <a:solidFill>
                    <a:srgbClr val="FFFFFF"/>
                  </a:solidFill>
                  <a:effectLst/>
                  <a:uLnTx/>
                  <a:uFillTx/>
                  <a:cs typeface="Verdana" pitchFamily="34" charset="0"/>
                </a:rPr>
                <a:t>loud</a:t>
              </a:r>
              <a:endParaRPr kumimoji="0" lang="nl-NL" sz="1200" b="0" i="0" u="none" strike="noStrike" kern="0" cap="none" spc="0" normalizeH="0" baseline="0" noProof="0" dirty="0" smtClean="0">
                <a:ln>
                  <a:noFill/>
                </a:ln>
                <a:solidFill>
                  <a:srgbClr val="FFFFFF"/>
                </a:solidFill>
                <a:effectLst/>
                <a:uLnTx/>
                <a:uFillTx/>
                <a:cs typeface="Verdana" pitchFamily="34" charset="0"/>
              </a:endParaRPr>
            </a:p>
          </p:txBody>
        </p:sp>
        <p:sp>
          <p:nvSpPr>
            <p:cNvPr id="129" name="Rectangle 102"/>
            <p:cNvSpPr>
              <a:spLocks noChangeArrowheads="1"/>
            </p:cNvSpPr>
            <p:nvPr/>
          </p:nvSpPr>
          <p:spPr bwMode="auto">
            <a:xfrm rot="5400000">
              <a:off x="-214" y="1224"/>
              <a:ext cx="942" cy="216"/>
            </a:xfrm>
            <a:prstGeom prst="rect">
              <a:avLst/>
            </a:prstGeom>
            <a:solidFill>
              <a:schemeClr val="accent3">
                <a:lumMod val="50000"/>
                <a:lumOff val="50000"/>
              </a:schemeClr>
            </a:solidFill>
            <a:ln w="9525">
              <a:solidFill>
                <a:srgbClr val="000000"/>
              </a:solidFill>
              <a:miter lim="800000"/>
              <a:headEnd/>
              <a:tailEnd/>
            </a:ln>
          </p:spPr>
          <p:txBody>
            <a:bodyPr lIns="0" tIns="0" rIns="0" bIns="0" anchor="ctr" anchorCtr="1"/>
            <a:lstStyle/>
            <a:p>
              <a:pPr marL="0" marR="0" lvl="0" indent="0" defTabSz="957263" eaLnBrk="1" fontAlgn="auto" latinLnBrk="0" hangingPunct="1">
                <a:lnSpc>
                  <a:spcPct val="100000"/>
                </a:lnSpc>
                <a:spcBef>
                  <a:spcPts val="0"/>
                </a:spcBef>
                <a:spcAft>
                  <a:spcPts val="0"/>
                </a:spcAft>
                <a:buClrTx/>
                <a:buSzTx/>
                <a:buFontTx/>
                <a:buNone/>
                <a:tabLst/>
                <a:defRPr/>
              </a:pPr>
              <a:endParaRPr kumimoji="0" lang="nl-NL" sz="1000" b="1" i="0" u="none" strike="noStrike" kern="0" cap="none" spc="0" normalizeH="0" baseline="0" noProof="0" dirty="0" smtClean="0">
                <a:ln>
                  <a:noFill/>
                </a:ln>
                <a:solidFill>
                  <a:srgbClr val="000000"/>
                </a:solidFill>
                <a:effectLst/>
                <a:uLnTx/>
                <a:uFillTx/>
                <a:cs typeface="Verdana" pitchFamily="34" charset="0"/>
              </a:endParaRPr>
            </a:p>
          </p:txBody>
        </p:sp>
        <p:sp>
          <p:nvSpPr>
            <p:cNvPr id="132" name="Rectangle 60"/>
            <p:cNvSpPr>
              <a:spLocks noChangeArrowheads="1"/>
            </p:cNvSpPr>
            <p:nvPr/>
          </p:nvSpPr>
          <p:spPr bwMode="auto">
            <a:xfrm>
              <a:off x="4720" y="3437"/>
              <a:ext cx="761" cy="185"/>
            </a:xfrm>
            <a:prstGeom prst="rect">
              <a:avLst/>
            </a:prstGeom>
            <a:solidFill>
              <a:schemeClr val="accent3">
                <a:lumMod val="50000"/>
                <a:lumOff val="50000"/>
              </a:schemeClr>
            </a:solidFill>
            <a:ln w="9525">
              <a:solidFill>
                <a:srgbClr val="000000"/>
              </a:solidFill>
              <a:miter lim="800000"/>
              <a:headEnd/>
              <a:tailEnd/>
            </a:ln>
          </p:spPr>
          <p:txBody>
            <a:bodyPr wrap="square" lIns="0" tIns="0" rIns="0" bIns="0" anchor="ctr" anchorCtr="1">
              <a:noAutofit/>
            </a:bodyPr>
            <a:lstStyle/>
            <a:p>
              <a:pPr defTabSz="957263">
                <a:lnSpc>
                  <a:spcPct val="120000"/>
                </a:lnSpc>
                <a:defRPr/>
              </a:pPr>
              <a:r>
                <a:rPr lang="nl-NL" sz="1000" b="1" kern="0" dirty="0" smtClean="0">
                  <a:solidFill>
                    <a:srgbClr val="000000"/>
                  </a:solidFill>
                  <a:latin typeface="Arial" pitchFamily="34" charset="0"/>
                  <a:cs typeface="Arial" pitchFamily="34" charset="0"/>
                </a:rPr>
                <a:t>Kaders</a:t>
              </a:r>
            </a:p>
          </p:txBody>
        </p:sp>
        <p:sp>
          <p:nvSpPr>
            <p:cNvPr id="133" name="Rectangle 52"/>
            <p:cNvSpPr>
              <a:spLocks noChangeArrowheads="1"/>
            </p:cNvSpPr>
            <p:nvPr/>
          </p:nvSpPr>
          <p:spPr bwMode="auto">
            <a:xfrm>
              <a:off x="3219" y="3437"/>
              <a:ext cx="1500" cy="185"/>
            </a:xfrm>
            <a:prstGeom prst="rect">
              <a:avLst/>
            </a:prstGeom>
            <a:solidFill>
              <a:srgbClr val="FFFF00"/>
            </a:solidFill>
            <a:ln w="9525">
              <a:solidFill>
                <a:srgbClr val="000000"/>
              </a:solidFill>
              <a:miter lim="800000"/>
              <a:headEnd/>
              <a:tailEnd/>
            </a:ln>
          </p:spPr>
          <p:txBody>
            <a:bodyPr lIns="0" tIns="0" rIns="0" bIns="0" anchor="ctr" anchorCtr="1"/>
            <a:lstStyle/>
            <a:p>
              <a:pPr defTabSz="957263">
                <a:lnSpc>
                  <a:spcPct val="120000"/>
                </a:lnSpc>
                <a:defRPr/>
              </a:pPr>
              <a:r>
                <a:rPr lang="nl-NL" sz="1200" b="1" kern="0" dirty="0" smtClean="0">
                  <a:cs typeface="Verdana" pitchFamily="34" charset="0"/>
                </a:rPr>
                <a:t>Leveranciers</a:t>
              </a:r>
            </a:p>
          </p:txBody>
        </p:sp>
      </p:grpSp>
      <p:sp>
        <p:nvSpPr>
          <p:cNvPr id="159" name="Tekstvak 158"/>
          <p:cNvSpPr txBox="1"/>
          <p:nvPr/>
        </p:nvSpPr>
        <p:spPr>
          <a:xfrm>
            <a:off x="1835696" y="1678794"/>
            <a:ext cx="1208714" cy="415498"/>
          </a:xfrm>
          <a:prstGeom prst="rect">
            <a:avLst/>
          </a:prstGeom>
          <a:solidFill>
            <a:schemeClr val="tx1">
              <a:lumMod val="90000"/>
              <a:lumOff val="10000"/>
            </a:schemeClr>
          </a:solidFill>
          <a:ln w="9525" cap="flat" cmpd="sng" algn="ctr">
            <a:solidFill>
              <a:srgbClr val="ED0090">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nl-NL" sz="1050" b="0" i="0" u="none" strike="noStrike" kern="0" cap="none" spc="0" normalizeH="0" baseline="0" noProof="0" dirty="0" smtClean="0">
                <a:ln>
                  <a:noFill/>
                </a:ln>
                <a:solidFill>
                  <a:srgbClr val="FFFFFF"/>
                </a:solidFill>
                <a:effectLst/>
                <a:uLnTx/>
                <a:uFillTx/>
                <a:latin typeface="Verdana"/>
                <a:cs typeface="Verdana"/>
              </a:rPr>
              <a:t>Jaar van de Conditionering</a:t>
            </a:r>
          </a:p>
        </p:txBody>
      </p:sp>
      <p:sp>
        <p:nvSpPr>
          <p:cNvPr id="160" name="Tekstvak 159"/>
          <p:cNvSpPr txBox="1"/>
          <p:nvPr/>
        </p:nvSpPr>
        <p:spPr>
          <a:xfrm>
            <a:off x="3525571" y="1673261"/>
            <a:ext cx="1057275" cy="415498"/>
          </a:xfrm>
          <a:prstGeom prst="rect">
            <a:avLst/>
          </a:prstGeom>
          <a:solidFill>
            <a:schemeClr val="tx1">
              <a:lumMod val="90000"/>
              <a:lumOff val="10000"/>
            </a:schemeClr>
          </a:solidFill>
          <a:ln w="9525" cap="flat" cmpd="sng" algn="ctr">
            <a:solidFill>
              <a:srgbClr val="ED0090">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nl-NL" sz="1050" b="0" i="0" u="none" strike="noStrike" kern="0" cap="none" spc="0" normalizeH="0" baseline="0" noProof="0" dirty="0" smtClean="0">
                <a:ln>
                  <a:noFill/>
                </a:ln>
                <a:solidFill>
                  <a:srgbClr val="FFFFFF"/>
                </a:solidFill>
                <a:effectLst/>
                <a:uLnTx/>
                <a:uFillTx/>
                <a:latin typeface="Verdana"/>
                <a:cs typeface="Verdana"/>
              </a:rPr>
              <a:t>Jaar van de Ontwikkeling</a:t>
            </a:r>
          </a:p>
        </p:txBody>
      </p:sp>
      <p:sp>
        <p:nvSpPr>
          <p:cNvPr id="70" name="Rechthoek 69"/>
          <p:cNvSpPr/>
          <p:nvPr/>
        </p:nvSpPr>
        <p:spPr>
          <a:xfrm>
            <a:off x="830922" y="385500"/>
            <a:ext cx="4774064" cy="584775"/>
          </a:xfrm>
          <a:prstGeom prst="rect">
            <a:avLst/>
          </a:prstGeom>
        </p:spPr>
        <p:txBody>
          <a:bodyPr wrap="none">
            <a:spAutoFit/>
          </a:bodyPr>
          <a:lstStyle/>
          <a:p>
            <a:r>
              <a:rPr lang="nl-NL" sz="3200" b="1" dirty="0" err="1" smtClean="0"/>
              <a:t>Roadmap</a:t>
            </a:r>
            <a:r>
              <a:rPr lang="nl-NL" sz="3200" b="1" dirty="0" smtClean="0"/>
              <a:t> </a:t>
            </a:r>
            <a:r>
              <a:rPr lang="nl-NL" sz="3200" b="1" dirty="0" err="1" smtClean="0"/>
              <a:t>Gemeentecloud</a:t>
            </a:r>
            <a:endParaRPr lang="nl-NL" sz="3200" b="1" dirty="0"/>
          </a:p>
        </p:txBody>
      </p:sp>
      <p:sp>
        <p:nvSpPr>
          <p:cNvPr id="134" name="Line 20"/>
          <p:cNvSpPr>
            <a:spLocks noChangeShapeType="1"/>
          </p:cNvSpPr>
          <p:nvPr/>
        </p:nvSpPr>
        <p:spPr bwMode="auto">
          <a:xfrm flipH="1">
            <a:off x="618573" y="1673261"/>
            <a:ext cx="7740075" cy="4544472"/>
          </a:xfrm>
          <a:prstGeom prst="line">
            <a:avLst/>
          </a:prstGeom>
          <a:noFill/>
          <a:ln w="19050">
            <a:solidFill>
              <a:srgbClr val="00279F"/>
            </a:solidFill>
            <a:round/>
            <a:headEnd/>
            <a:tailEn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smtClean="0">
              <a:ln>
                <a:noFill/>
              </a:ln>
              <a:solidFill>
                <a:srgbClr val="000000"/>
              </a:solidFill>
              <a:effectLst/>
              <a:uLnTx/>
              <a:uFillTx/>
            </a:endParaRPr>
          </a:p>
        </p:txBody>
      </p:sp>
      <p:sp>
        <p:nvSpPr>
          <p:cNvPr id="38" name="Ovaal 37"/>
          <p:cNvSpPr/>
          <p:nvPr/>
        </p:nvSpPr>
        <p:spPr>
          <a:xfrm rot="2634294">
            <a:off x="1653351" y="3498255"/>
            <a:ext cx="2110085" cy="324594"/>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smtClean="0">
                <a:solidFill>
                  <a:srgbClr val="FFFFFF"/>
                </a:solidFill>
                <a:latin typeface="Verdana"/>
                <a:cs typeface="Verdana"/>
              </a:rPr>
              <a:t>Handreiking </a:t>
            </a:r>
            <a:r>
              <a:rPr lang="nl-NL" sz="900" kern="0" dirty="0" err="1" smtClean="0">
                <a:solidFill>
                  <a:srgbClr val="FFFFFF"/>
                </a:solidFill>
                <a:latin typeface="Verdana"/>
                <a:cs typeface="Verdana"/>
              </a:rPr>
              <a:t>Cloud</a:t>
            </a:r>
            <a:endParaRPr lang="nl-NL" sz="900" kern="0" dirty="0">
              <a:solidFill>
                <a:srgbClr val="FFFFFF"/>
              </a:solidFill>
              <a:latin typeface="Verdana"/>
              <a:cs typeface="Verdana"/>
            </a:endParaRPr>
          </a:p>
        </p:txBody>
      </p:sp>
      <p:sp>
        <p:nvSpPr>
          <p:cNvPr id="40" name="Ovaal 39"/>
          <p:cNvSpPr/>
          <p:nvPr/>
        </p:nvSpPr>
        <p:spPr>
          <a:xfrm rot="2634294">
            <a:off x="2993925" y="3017242"/>
            <a:ext cx="1649760" cy="519351"/>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smtClean="0">
                <a:solidFill>
                  <a:srgbClr val="FFFFFF"/>
                </a:solidFill>
                <a:latin typeface="Verdana"/>
                <a:cs typeface="Verdana"/>
              </a:rPr>
              <a:t>Routekaarten Implementatie</a:t>
            </a:r>
            <a:endParaRPr lang="nl-NL" sz="900" kern="0" dirty="0">
              <a:solidFill>
                <a:srgbClr val="FFFFFF"/>
              </a:solidFill>
              <a:latin typeface="Verdana"/>
              <a:cs typeface="Verdana"/>
            </a:endParaRPr>
          </a:p>
        </p:txBody>
      </p:sp>
      <p:sp>
        <p:nvSpPr>
          <p:cNvPr id="41" name="Ovaal 40"/>
          <p:cNvSpPr/>
          <p:nvPr/>
        </p:nvSpPr>
        <p:spPr>
          <a:xfrm rot="1291804">
            <a:off x="4496800" y="4153822"/>
            <a:ext cx="1798744" cy="324594"/>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smtClean="0">
                <a:solidFill>
                  <a:srgbClr val="FFFFFF"/>
                </a:solidFill>
                <a:latin typeface="Verdana"/>
                <a:cs typeface="Verdana"/>
              </a:rPr>
              <a:t>Vraag Bundeling</a:t>
            </a:r>
            <a:endParaRPr lang="nl-NL" sz="900" kern="0" dirty="0">
              <a:solidFill>
                <a:srgbClr val="FFFFFF"/>
              </a:solidFill>
              <a:latin typeface="Verdana"/>
              <a:cs typeface="Verdana"/>
            </a:endParaRPr>
          </a:p>
        </p:txBody>
      </p:sp>
      <p:sp>
        <p:nvSpPr>
          <p:cNvPr id="42" name="Ovaal 41"/>
          <p:cNvSpPr/>
          <p:nvPr/>
        </p:nvSpPr>
        <p:spPr>
          <a:xfrm rot="1291804">
            <a:off x="5257554" y="3545146"/>
            <a:ext cx="1463543" cy="519351"/>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smtClean="0">
                <a:solidFill>
                  <a:srgbClr val="FFFFFF"/>
                </a:solidFill>
                <a:latin typeface="Verdana"/>
                <a:cs typeface="Verdana"/>
              </a:rPr>
              <a:t>Vraag Articulatie</a:t>
            </a:r>
            <a:endParaRPr lang="nl-NL" sz="900" kern="0" dirty="0">
              <a:solidFill>
                <a:srgbClr val="FFFFFF"/>
              </a:solidFill>
              <a:latin typeface="Verdana"/>
              <a:cs typeface="Verdana"/>
            </a:endParaRPr>
          </a:p>
        </p:txBody>
      </p:sp>
      <p:sp>
        <p:nvSpPr>
          <p:cNvPr id="44" name="Ovaal 43"/>
          <p:cNvSpPr/>
          <p:nvPr/>
        </p:nvSpPr>
        <p:spPr>
          <a:xfrm rot="702353">
            <a:off x="6100380" y="5007570"/>
            <a:ext cx="1607516" cy="519351"/>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smtClean="0">
                <a:solidFill>
                  <a:srgbClr val="FFFFFF"/>
                </a:solidFill>
                <a:latin typeface="Verdana"/>
                <a:cs typeface="Verdana"/>
              </a:rPr>
              <a:t>Precompetitief samenwerken</a:t>
            </a:r>
            <a:endParaRPr lang="nl-NL" sz="900" kern="0" dirty="0">
              <a:solidFill>
                <a:srgbClr val="FFFFFF"/>
              </a:solidFill>
              <a:latin typeface="Verdana"/>
              <a:cs typeface="Verdana"/>
            </a:endParaRPr>
          </a:p>
        </p:txBody>
      </p:sp>
      <p:sp>
        <p:nvSpPr>
          <p:cNvPr id="45" name="Ovaal 44"/>
          <p:cNvSpPr/>
          <p:nvPr/>
        </p:nvSpPr>
        <p:spPr>
          <a:xfrm rot="702353">
            <a:off x="6844944" y="3739186"/>
            <a:ext cx="1082743" cy="1103620"/>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endParaRPr lang="nl-NL" sz="900" kern="0" dirty="0" smtClean="0">
              <a:solidFill>
                <a:srgbClr val="FFFFFF"/>
              </a:solidFill>
              <a:latin typeface="Verdana"/>
              <a:cs typeface="Verdana"/>
            </a:endParaRPr>
          </a:p>
          <a:p>
            <a:pPr lvl="0" algn="ctr">
              <a:defRPr/>
            </a:pPr>
            <a:r>
              <a:rPr lang="nl-NL" sz="900" kern="0" dirty="0" smtClean="0">
                <a:solidFill>
                  <a:srgbClr val="FFFFFF"/>
                </a:solidFill>
                <a:latin typeface="Verdana"/>
                <a:cs typeface="Verdana"/>
              </a:rPr>
              <a:t>Levering </a:t>
            </a:r>
            <a:r>
              <a:rPr lang="nl-NL" sz="900" kern="0" dirty="0" err="1" smtClean="0">
                <a:solidFill>
                  <a:srgbClr val="FFFFFF"/>
                </a:solidFill>
                <a:latin typeface="Verdana"/>
                <a:cs typeface="Verdana"/>
              </a:rPr>
              <a:t>Cloud</a:t>
            </a:r>
            <a:r>
              <a:rPr lang="nl-NL" sz="900" kern="0" dirty="0" smtClean="0">
                <a:solidFill>
                  <a:srgbClr val="FFFFFF"/>
                </a:solidFill>
                <a:latin typeface="Verdana"/>
                <a:cs typeface="Verdana"/>
              </a:rPr>
              <a:t> Services</a:t>
            </a:r>
          </a:p>
          <a:p>
            <a:pPr lvl="0" algn="ctr">
              <a:defRPr/>
            </a:pPr>
            <a:endParaRPr lang="nl-NL" sz="900" kern="0" dirty="0">
              <a:solidFill>
                <a:srgbClr val="FFFFFF"/>
              </a:solidFill>
              <a:latin typeface="Verdana"/>
              <a:cs typeface="Verdana"/>
            </a:endParaRPr>
          </a:p>
        </p:txBody>
      </p:sp>
      <p:sp>
        <p:nvSpPr>
          <p:cNvPr id="46" name="Tekstvak 45"/>
          <p:cNvSpPr txBox="1"/>
          <p:nvPr/>
        </p:nvSpPr>
        <p:spPr>
          <a:xfrm>
            <a:off x="5076348" y="1684327"/>
            <a:ext cx="1057275" cy="415498"/>
          </a:xfrm>
          <a:prstGeom prst="rect">
            <a:avLst/>
          </a:prstGeom>
          <a:solidFill>
            <a:schemeClr val="tx1">
              <a:lumMod val="90000"/>
              <a:lumOff val="10000"/>
            </a:schemeClr>
          </a:solidFill>
          <a:ln w="9525" cap="flat" cmpd="sng" algn="ctr">
            <a:solidFill>
              <a:srgbClr val="ED0090">
                <a:shade val="95000"/>
                <a:satMod val="105000"/>
              </a:srgbClr>
            </a:solidFill>
            <a:prstDash val="solid"/>
          </a:ln>
          <a:effectLst>
            <a:outerShdw blurRad="40000" dist="23000" dir="5400000" rotWithShape="0">
              <a:srgbClr val="000000">
                <a:alpha val="35000"/>
              </a:srgbClr>
            </a:outerShdw>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nl-NL" sz="1000" b="0" i="0" u="none" strike="noStrike" kern="0" cap="none" spc="0" normalizeH="0" baseline="0" noProof="0" dirty="0" smtClean="0">
                <a:ln>
                  <a:noFill/>
                </a:ln>
                <a:solidFill>
                  <a:srgbClr val="FFFFFF"/>
                </a:solidFill>
                <a:effectLst/>
                <a:uLnTx/>
                <a:uFillTx/>
                <a:latin typeface="Verdana"/>
                <a:cs typeface="Verdana"/>
              </a:rPr>
              <a:t>Jaar van de Consolidatie</a:t>
            </a:r>
          </a:p>
        </p:txBody>
      </p:sp>
      <p:sp>
        <p:nvSpPr>
          <p:cNvPr id="48" name="Ovaal 47"/>
          <p:cNvSpPr/>
          <p:nvPr/>
        </p:nvSpPr>
        <p:spPr>
          <a:xfrm rot="426390">
            <a:off x="8099511" y="3839081"/>
            <a:ext cx="681612" cy="584269"/>
          </a:xfrm>
          <a:prstGeom prst="ellipse">
            <a:avLst/>
          </a:prstGeom>
          <a:solidFill>
            <a:srgbClr val="F79A71"/>
          </a:solidFill>
          <a:ln w="25400" cap="flat" cmpd="sng" algn="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prstDash val="solid"/>
          </a:ln>
          <a:effectLst/>
        </p:spPr>
        <p:txBody>
          <a:bodyPr wrap="square" lIns="0" rIns="0" rtlCol="0">
            <a:spAutoFit/>
          </a:bodyPr>
          <a:lstStyle/>
          <a:p>
            <a:pPr lvl="0" algn="ctr">
              <a:defRPr/>
            </a:pPr>
            <a:r>
              <a:rPr lang="nl-NL" sz="700" kern="0" dirty="0" err="1" smtClean="0">
                <a:solidFill>
                  <a:srgbClr val="FFFFFF"/>
                </a:solidFill>
                <a:latin typeface="Verdana"/>
                <a:cs typeface="Verdana"/>
              </a:rPr>
              <a:t>GemeenteCloud</a:t>
            </a:r>
            <a:r>
              <a:rPr lang="nl-NL" sz="700" kern="0" dirty="0" smtClean="0">
                <a:solidFill>
                  <a:srgbClr val="FFFFFF"/>
                </a:solidFill>
                <a:latin typeface="Verdana"/>
                <a:cs typeface="Verdana"/>
              </a:rPr>
              <a:t> Strategie</a:t>
            </a:r>
            <a:endParaRPr lang="nl-NL" sz="700" kern="0" dirty="0">
              <a:solidFill>
                <a:srgbClr val="FFFFFF"/>
              </a:solidFill>
              <a:latin typeface="Verdana"/>
              <a:cs typeface="Verdana"/>
            </a:endParaRPr>
          </a:p>
        </p:txBody>
      </p:sp>
      <p:pic>
        <p:nvPicPr>
          <p:cNvPr id="74756" name="Picture 4" descr="http://static4.platformelfa.nl/files/Forum-Standaardisatie-230x200.png"/>
          <p:cNvPicPr>
            <a:picLocks noChangeAspect="1" noChangeArrowheads="1"/>
          </p:cNvPicPr>
          <p:nvPr/>
        </p:nvPicPr>
        <p:blipFill>
          <a:blip r:embed="rId2"/>
          <a:srcRect t="64252" b="22677"/>
          <a:stretch>
            <a:fillRect/>
          </a:stretch>
        </p:blipFill>
        <p:spPr bwMode="auto">
          <a:xfrm rot="1574457">
            <a:off x="3519212" y="4260527"/>
            <a:ext cx="2190750" cy="248986"/>
          </a:xfrm>
          <a:prstGeom prst="rect">
            <a:avLst/>
          </a:prstGeom>
          <a:noFill/>
        </p:spPr>
      </p:pic>
      <p:sp>
        <p:nvSpPr>
          <p:cNvPr id="74754" name="AutoShape 2" descr="data:image/jpeg;base64,/9j/4AAQSkZJRgABAQAAAQABAAD/2wCEAAkGBwgHBhUIBwgWFgkXFx4aGBcXGBscIBwWIB0kIhwiIx8pKDQsJCYmIR8gJDIiMTUsMC46JSs1RDgsNzQuNC0BCgoKDg0OGxAQGzcmICQ3LTc3LDgsNC0sLC8vNDQsLy0tLCw0LDUsLCwsLCwsLCwsLCwsLCwsNCwsLCwsLCwsLP/AABEIAKAAuAMBEQACEQEDEQH/xAAbAAEAAgMBAQAAAAAAAAAAAAAABQcCBAgGA//EAD0QAAIBAwMCAgUICAcBAAAAAAABAgMEEQUSIQYxE0EHFCJRcRU2VWF0s9HSFzIzYoGRk6IWIyVCQ6HwJP/EABkBAQADAQEAAAAAAAAAAAAAAAABAwQCBf/EACkRAQEAAQMDAwUAAgMAAAAAAAABAgMREgQhMRQyURNBcZGhYYEiseH/2gAMAwEAAhEDEQA/ALxAAAAAAAAAAAAAAAAAAAAAAAAAAAAAAAAAAAAAAAAAAAAAAAAAAAAAAAAAAAAAAAAAAAAAAAAAAAAAAAAAAAAAAAAAAAAAAAAAAAAAAAAAAAAAAAAAAAAAClIemLWpQUvk2h2/f/E3+kx+WP1OXwy/TBrX0dQ/v/Eekx+T1OXwfpg1r6Oof3/iPSY/J6nL4P0wa19HUP7/AMR6TH5PU5fD3/o76nuuqtJqXl7QhCcKrglDOMbYvzf7xm19Oad2i/S1LnN69UUrQAAAAAAAAAAAAAAAAAAAOTaP7JfBHtXy8pmAAAXT6Dfm3X+0P7uB5/V+6fht6b21YxlaAAAAAAAAAAAAAAAAAAAAOTaP7JfBHtXy8pmAAAXT6Dfm3X+0P7uB5/V+6fht6b21YxlaAAAAAAAAAAAAAAAAAAAAOTaP7JfBHtXy8psW1tXu6yo21Jyqvsl/7j4kWyeUyW+G1qGk3FlBVcOVFqOZJcKTWcPl/wA/M5xzlTcbGgduV0+g35t1/tD+7gef1fun4bem9tWMZWgAAAAAAAAAAAAAAAAAAADmnozQ1rWrULW73ws58b0mk2l2UsYzlHraufGWzy87DDlltXqdP6Vu9H6nn6vOKoQ58OvLEp0srMvZXZPDT9/HfJTlqzLBZjp3HJJ9UafPUdNqW1rUtqMqMsVWnUjxti9mZLCXMOc44x7zjTy42W73d3njvNo87rfRS0zpSlqKVX5RnPa6bSe5YbzGK5+v4FuGtyzs+yrLS2xl+72/oRhKn09XhUi1NXLTTWGn4cOGjP1fun4X9N7asUytAAAAAAAAAAAAAAAAAAAAHPno1pWtau56jcuFnR2VZNyxBLnC7ra3NQ5Sb4xwen1Fs8eawaO2/d7bT9Vt6t1DVbisla1qUoRrbFF06ikv8uVRtxkp443e76zPcbJxn2XzKeS6t46ZY1NMnGnVuKyTp0lFvNRtOo3Be1OMcblLnK4EvK7/AAjbabNTXK9lf6dVhHUHO/s3LOzEJTp7facY7sRipbWpLL47E4Syzt2qMrLP8xI+g3L6brtvn1h/dwOer98/DrpvbVjmVoAAAAAAAAAAAAAAAAAAAA5k6V1alpVSXrcZys6lPbOFPZmXu5knju+3J6+phy8eXm4Zcb3Tf+JdE0y0jR0PRKc1mTl61T3SXbHtKWJefksYXcr+nnlf+V/Tv6mM9sKHW1OVeKuenbPwsrc40eVHPOOVlpeWUR9H4yp9X5kfG91vRLaxr0OnratTrVn7UmobHDLzFR5cVhvGH8TqYZ2zl9kXPGS8fusD0G/Nuv8AaH93Ay9X7p+GjpvbVjGVoAAAAAAAAAAAAAAAAAAAA5fpdP64qS/0S57L/gq/lPYueHzP2826eXwy+QNb+hbn+hU/KRzw+Z+0cMvg+QNb+hbn+hU/KOePzP2cMvg+QNb+hbn+hU/KOePzP2cMvhb3oZsrux6erU720qU5u4bSqQlFteHDnDXbjuYeqsuU2v2bOnlmPdYBmXgAAAAAAAAAAAAAAAAAAAAAAAAAAAAAAAAAAAAAAAAaGu6itI0erqDp7vDg5bc4zjyzh4/kTJvdlmlp/UzmPyi6PVEbWyVx1DShQc+YRhUdXdFJNviKxjPPu951w79l96TK5XHT77f42bFz1ZodrW8Gtfx8Tap4WX7LWU/gRwrmdJq3HlJ2Z3vU+j2G71q9Uds/Dff9pt3bfjtaYmFrnT6bV1PbNzS+ptH1as6OnXqnUjHe0s/qi4WJ1Ol1dPbnNt0La9cTqaNLW6+mpaZxscaqnOUnJJKUNuIvz7s64d9l16K/U+nL3Tc+ptJhewspXf8A9E9uI4feXMU+OG15P3HPCqZ0urcblt2j5WXV2g30pK21KDUIOcn2Siu7z9Q4VOfSa2EluPlqWHWVjcTr1q1RRsac4QhLEszlKOcJd35YwTcKsz6LPHjJO937fhtV+r9CoWkLqpfLwpxco8NvauG8Y4WfMjhVU6TVts28M6vVeiUa9SjVv4qpTWZp547Y/i8rCJ4U9Jq2SzHyjLDrCNxJVrnw6dnur5cnJS2UmknjHvbznGOCbgv1OjuPad72/qSuerNFtbeNevepQkm17Ms7Y93jGUl7znhVE6TVts28NOp1dQq1KlCyh/m061Om3U3RjJzcU8NJ8+1wvP4HXCzyt9HljtcvvL/ErY69pt/fSsrS6Uq8c5Sz5PDw+zw+Hg5uNndRnoamGMyynZJHKkAAAAAAAAierNNuNX6drafZzSr1I7U5NpInG7VdoZzDUmV+yC1TpKtQuY1em6NCEHRqUpRkmknPHtrC5fHK48jvnv5a9PrJlL9W295f0+c+jrunpte2t60HOcqOxyzzTpJcS92Xu7Zxkc4mdbjcsblPn+srTpbVFfK8u6lLxXVq1ZKOcbpU4whjK8sck859i9VpSccZdu388tjp7pq+0epCrvpudOzVGKy8OopOTb47Zx9ZGWUqnW18dT/d3RtTo/U6tWtewhQpVqkqUvCg5bHKnU3tyeO77cLzJ5zw0zrNOcce9k37/fvNn3j0xrT1Txpzoq39Zdw8OW5ydPal27Rf81j+MzORz6nR49t99tv9f+tSr0LqD0unaxrU26drGlh5xKaqKUs8fqtLBEzhh1uOOdt8WvvHpfXo33yl4lB3fjzqbXu2pSpxhFrzzHa/jl9iec8JnVaHHh327fn7/wDbT/wLrFLTvUKNai6c7enRm5OWUoSbko8f7s/9DnE+s0b3sva2z/aVuel9SVPxbadJ3PrjuMSb2yjhxim8Zylh/wACOcVzqtPl33247NOHR2pRor1mNGtPw6ylGUpRUp1au+WHjK4J5xZes07btvJ2/jWuOiuoalrOhK/p1HVoRpSlNyzCKk3iLxzlP9Z+4c8U3rNC7XjZtd/yln0zqUr+pmVP1SV3C4zmW7EYpYxjHG1eY5zyqx6rTkl777Wftn0R0vd6BPF74cpRhsjUUpuTWc/qviKfdpZyznPLdx1fU46snF68rYQAAAAAAAAAAAAAAAAAAAAAAAAAAAAAAAAAAAAAAAAAAAAAAAAAAAAAAAAAAAAAAAAAAAAAAAAAAAAAAAAAAAAAAAAAAAAAAAAAAAAAAAAAAAAAAAAAAAAAAAAAAAAAAAAAAAAAAAAA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39" name="Ovaal 38"/>
          <p:cNvSpPr/>
          <p:nvPr/>
        </p:nvSpPr>
        <p:spPr>
          <a:xfrm rot="2634294">
            <a:off x="2295196" y="3306142"/>
            <a:ext cx="1913948" cy="324594"/>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900" kern="0" dirty="0" err="1" smtClean="0">
                <a:solidFill>
                  <a:srgbClr val="FFFFFF"/>
                </a:solidFill>
                <a:latin typeface="Verdana"/>
                <a:cs typeface="Verdana"/>
              </a:rPr>
              <a:t>Cloud</a:t>
            </a:r>
            <a:r>
              <a:rPr lang="nl-NL" sz="900" kern="0" dirty="0" smtClean="0">
                <a:solidFill>
                  <a:srgbClr val="FFFFFF"/>
                </a:solidFill>
                <a:latin typeface="Verdana"/>
                <a:cs typeface="Verdana"/>
              </a:rPr>
              <a:t> Standaards</a:t>
            </a:r>
            <a:endParaRPr lang="nl-NL" sz="900" kern="0" dirty="0">
              <a:solidFill>
                <a:srgbClr val="FFFFFF"/>
              </a:solidFill>
              <a:latin typeface="Verdana"/>
              <a:cs typeface="Verdana"/>
            </a:endParaRPr>
          </a:p>
        </p:txBody>
      </p:sp>
      <p:sp>
        <p:nvSpPr>
          <p:cNvPr id="47" name="Ovaal 46"/>
          <p:cNvSpPr/>
          <p:nvPr/>
        </p:nvSpPr>
        <p:spPr>
          <a:xfrm rot="1293327">
            <a:off x="4640110" y="2892752"/>
            <a:ext cx="3598262" cy="346234"/>
          </a:xfrm>
          <a:prstGeom prst="ellipse">
            <a:avLst/>
          </a:prstGeom>
          <a:solidFill>
            <a:srgbClr val="F47339"/>
          </a:solidFill>
          <a:ln w="25400" cap="flat" cmpd="sng" algn="ctr">
            <a:solidFill>
              <a:srgbClr val="F47339">
                <a:shade val="50000"/>
              </a:srgbClr>
            </a:solidFill>
            <a:prstDash val="solid"/>
          </a:ln>
          <a:effectLst/>
        </p:spPr>
        <p:txBody>
          <a:bodyPr wrap="square" rtlCol="0">
            <a:spAutoFit/>
          </a:bodyPr>
          <a:lstStyle/>
          <a:p>
            <a:pPr lvl="0" algn="ctr">
              <a:defRPr/>
            </a:pPr>
            <a:r>
              <a:rPr lang="nl-NL" sz="1000" i="1" kern="0" dirty="0" smtClean="0">
                <a:solidFill>
                  <a:srgbClr val="FFFFFF"/>
                </a:solidFill>
                <a:latin typeface="Verdana"/>
                <a:cs typeface="Verdana"/>
              </a:rPr>
              <a:t>Software Catalogus</a:t>
            </a:r>
            <a:endParaRPr lang="nl-NL" sz="1000" i="1" kern="0" dirty="0">
              <a:solidFill>
                <a:srgbClr val="FFFFFF"/>
              </a:solidFill>
              <a:latin typeface="Verdana"/>
              <a:cs typeface="Verdana"/>
            </a:endParaRPr>
          </a:p>
        </p:txBody>
      </p:sp>
    </p:spTree>
    <p:extLst>
      <p:ext uri="{BB962C8B-B14F-4D97-AF65-F5344CB8AC3E}">
        <p14:creationId xmlns="" xmlns:p14="http://schemas.microsoft.com/office/powerpoint/2010/main" val="2547720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nl-NL" sz="3600" dirty="0" smtClean="0"/>
              <a:t>Niets nieuws onder de zon: Open Standaarden</a:t>
            </a:r>
            <a:endParaRPr lang="nl-NL" sz="3600" dirty="0"/>
          </a:p>
        </p:txBody>
      </p:sp>
      <p:sp>
        <p:nvSpPr>
          <p:cNvPr id="3" name="Subtitle 2"/>
          <p:cNvSpPr>
            <a:spLocks noGrp="1"/>
          </p:cNvSpPr>
          <p:nvPr>
            <p:ph type="subTitle" idx="1"/>
          </p:nvPr>
        </p:nvSpPr>
        <p:spPr/>
        <p:txBody>
          <a:bodyPr>
            <a:normAutofit/>
          </a:bodyPr>
          <a:lstStyle/>
          <a:p>
            <a:r>
              <a:rPr lang="nl-NL" dirty="0" smtClean="0"/>
              <a:t>Basis voor een Generieke Digitale Infrastructuur</a:t>
            </a:r>
          </a:p>
          <a:p>
            <a:r>
              <a:rPr lang="nl-NL" dirty="0" smtClean="0"/>
              <a:t>Henri Rauch, Marijke Salters</a:t>
            </a:r>
          </a:p>
        </p:txBody>
      </p:sp>
      <p:sp>
        <p:nvSpPr>
          <p:cNvPr id="4" name="Subtitle 2"/>
          <p:cNvSpPr txBox="1">
            <a:spLocks/>
          </p:cNvSpPr>
          <p:nvPr/>
        </p:nvSpPr>
        <p:spPr>
          <a:xfrm>
            <a:off x="1371600" y="6131859"/>
            <a:ext cx="5867400" cy="573741"/>
          </a:xfrm>
          <a:prstGeom prst="rect">
            <a:avLst/>
          </a:prstGeom>
        </p:spPr>
        <p:txBody>
          <a:bodyPr vert="horz" lIns="91440" tIns="45720" rIns="91440" bIns="45720" rtlCol="0">
            <a:normAutofit/>
          </a:bodyPr>
          <a:lstStyle/>
          <a:p>
            <a:pPr lvl="0" defTabSz="914400">
              <a:spcBef>
                <a:spcPct val="0"/>
              </a:spcBef>
              <a:buClr>
                <a:schemeClr val="accent1"/>
              </a:buClr>
              <a:buSzPct val="90000"/>
              <a:defRPr/>
            </a:pPr>
            <a:r>
              <a:rPr lang="en-US" sz="1200" dirty="0" smtClean="0">
                <a:solidFill>
                  <a:schemeClr val="bg1"/>
                </a:solidFill>
              </a:rPr>
              <a:t>Work in Progress  </a:t>
            </a:r>
            <a:r>
              <a:rPr lang="en-US" sz="1200" dirty="0" err="1" smtClean="0">
                <a:solidFill>
                  <a:schemeClr val="bg1"/>
                </a:solidFill>
              </a:rPr>
              <a:t>Congres</a:t>
            </a:r>
            <a:endParaRPr lang="nl-NL" sz="1200" dirty="0" smtClean="0">
              <a:solidFill>
                <a:schemeClr val="bg1"/>
              </a:solidFill>
            </a:endParaRPr>
          </a:p>
          <a:p>
            <a:pPr marL="0" marR="0" lvl="0" indent="0" defTabSz="914400" rtl="0" eaLnBrk="1" fontAlgn="auto" latinLnBrk="0" hangingPunct="1">
              <a:lnSpc>
                <a:spcPct val="100000"/>
              </a:lnSpc>
              <a:spcBef>
                <a:spcPct val="0"/>
              </a:spcBef>
              <a:spcAft>
                <a:spcPts val="0"/>
              </a:spcAft>
              <a:buClr>
                <a:schemeClr val="accent1"/>
              </a:buClr>
              <a:buSzPct val="90000"/>
              <a:buFont typeface="Wingdings 2" pitchFamily="18" charset="2"/>
              <a:buNone/>
              <a:tabLst/>
              <a:defRPr/>
            </a:pPr>
            <a:r>
              <a:rPr lang="nl-NL" sz="1200" dirty="0" smtClean="0">
                <a:solidFill>
                  <a:schemeClr val="bg1"/>
                </a:solidFill>
              </a:rPr>
              <a:t>27  maart</a:t>
            </a:r>
            <a:r>
              <a:rPr kumimoji="0" lang="nl-NL" sz="1200" b="0" i="0" u="none" strike="noStrike" kern="1200" cap="none" spc="0" normalizeH="0" baseline="0" noProof="0" dirty="0" smtClean="0">
                <a:ln>
                  <a:noFill/>
                </a:ln>
                <a:solidFill>
                  <a:schemeClr val="bg1"/>
                </a:solidFill>
                <a:effectLst/>
                <a:uLnTx/>
                <a:uFillTx/>
                <a:latin typeface="+mn-lt"/>
                <a:ea typeface="+mn-ea"/>
                <a:cs typeface="+mn-cs"/>
              </a:rPr>
              <a:t> 2014</a:t>
            </a:r>
          </a:p>
        </p:txBody>
      </p:sp>
      <p:pic>
        <p:nvPicPr>
          <p:cNvPr id="12292" name="Picture 4" descr="https://encrypted-tbn0.gstatic.com/images?q=tbn:ANd9GcTBhofPs9LfkTL3lHkUNlA0t-c0twCIccs8dBJv0cD1U5DXKowk"/>
          <p:cNvPicPr>
            <a:picLocks noChangeAspect="1" noChangeArrowheads="1"/>
          </p:cNvPicPr>
          <p:nvPr/>
        </p:nvPicPr>
        <p:blipFill>
          <a:blip r:embed="rId3"/>
          <a:srcRect/>
          <a:stretch>
            <a:fillRect/>
          </a:stretch>
        </p:blipFill>
        <p:spPr bwMode="auto">
          <a:xfrm>
            <a:off x="2402263" y="1196752"/>
            <a:ext cx="5142307" cy="194421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nl-NL" dirty="0" smtClean="0"/>
              <a:t>Handreiking en rol Forum standaardisatie?</a:t>
            </a:r>
            <a:endParaRPr lang="en-US" dirty="0"/>
          </a:p>
        </p:txBody>
      </p:sp>
      <p:sp>
        <p:nvSpPr>
          <p:cNvPr id="7" name="Tijdelijke aanduiding voor inhoud 6"/>
          <p:cNvSpPr>
            <a:spLocks noGrp="1"/>
          </p:cNvSpPr>
          <p:nvPr>
            <p:ph idx="1"/>
          </p:nvPr>
        </p:nvSpPr>
        <p:spPr/>
        <p:txBody>
          <a:bodyPr>
            <a:normAutofit lnSpcReduction="10000"/>
          </a:bodyPr>
          <a:lstStyle/>
          <a:p>
            <a:endParaRPr lang="nl-NL" i="1" dirty="0" smtClean="0"/>
          </a:p>
          <a:p>
            <a:endParaRPr lang="nl-NL" i="1" dirty="0" smtClean="0"/>
          </a:p>
          <a:p>
            <a:pPr marL="342900" indent="-342900"/>
            <a:r>
              <a:rPr lang="nl-NL" i="1" dirty="0" smtClean="0">
                <a:solidFill>
                  <a:schemeClr val="bg1"/>
                </a:solidFill>
              </a:rPr>
              <a:t>Open standaarden van de </a:t>
            </a:r>
            <a:r>
              <a:rPr lang="nl-NL" i="1" dirty="0" err="1" smtClean="0">
                <a:solidFill>
                  <a:schemeClr val="bg1"/>
                </a:solidFill>
              </a:rPr>
              <a:t>PasToeLegUit-lijst</a:t>
            </a:r>
            <a:r>
              <a:rPr lang="nl-NL" i="1" dirty="0" smtClean="0">
                <a:solidFill>
                  <a:schemeClr val="bg1"/>
                </a:solidFill>
              </a:rPr>
              <a:t> zijn er voor u, ook voor de </a:t>
            </a:r>
            <a:r>
              <a:rPr lang="nl-NL" i="1" dirty="0" err="1" smtClean="0">
                <a:solidFill>
                  <a:schemeClr val="bg1"/>
                </a:solidFill>
              </a:rPr>
              <a:t>cloud</a:t>
            </a:r>
            <a:r>
              <a:rPr lang="nl-NL" i="1" dirty="0" smtClean="0">
                <a:solidFill>
                  <a:schemeClr val="bg1"/>
                </a:solidFill>
              </a:rPr>
              <a:t>.</a:t>
            </a:r>
          </a:p>
          <a:p>
            <a:pPr marL="342900" indent="-342900"/>
            <a:r>
              <a:rPr lang="nl-NL" dirty="0" smtClean="0">
                <a:solidFill>
                  <a:schemeClr val="bg1"/>
                </a:solidFill>
              </a:rPr>
              <a:t>Het kabinet streeft ook de komende jaren naar een verdere verbetering van overheidsdienstverlening en naar administratieve lastenverlichting door automatisering van informatiestromen tussen de overheid en de rest van de samenleving. Het kabinetsstandpunt is dat toepassing van open standaarden de norm is voor het elektronisch uitwisselen en (her)gebruiken van gegevens (interoperabiliteit) en voor een minder grote afhankelijkheid van leveranciers.</a:t>
            </a:r>
            <a:endParaRPr lang="nl-NL" i="1" dirty="0" smtClean="0">
              <a:solidFill>
                <a:schemeClr val="bg1"/>
              </a:solidFill>
            </a:endParaRPr>
          </a:p>
          <a:p>
            <a:pPr marL="342900" indent="-342900">
              <a:buAutoNum type="arabicPeriod"/>
            </a:pPr>
            <a:endParaRPr lang="nl-NL" i="1" dirty="0" smtClean="0"/>
          </a:p>
          <a:p>
            <a:r>
              <a:rPr lang="nl-NL" i="1" dirty="0" smtClean="0"/>
              <a:t/>
            </a:r>
            <a:br>
              <a:rPr lang="nl-NL" i="1" dirty="0" smtClean="0"/>
            </a:br>
            <a:endParaRPr lang="nl-NL" dirty="0" smtClean="0"/>
          </a:p>
        </p:txBody>
      </p:sp>
      <p:pic>
        <p:nvPicPr>
          <p:cNvPr id="4" name="Afbeelding 3" descr="Webzegel_goedgekeurde_open_standaard_02.png"/>
          <p:cNvPicPr>
            <a:picLocks noChangeAspect="1"/>
          </p:cNvPicPr>
          <p:nvPr/>
        </p:nvPicPr>
        <p:blipFill>
          <a:blip r:embed="rId3"/>
          <a:stretch>
            <a:fillRect/>
          </a:stretch>
        </p:blipFill>
        <p:spPr>
          <a:xfrm>
            <a:off x="7239238" y="5334190"/>
            <a:ext cx="1904762" cy="1523810"/>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smtClean="0"/>
              <a:t>Lock-in</a:t>
            </a:r>
            <a:endParaRPr lang="en-US" dirty="0"/>
          </a:p>
        </p:txBody>
      </p:sp>
      <p:pic>
        <p:nvPicPr>
          <p:cNvPr id="6" name="Tijdelijke aanduiding voor inhoud 5" descr="12480486-gevangenis-man.jpg"/>
          <p:cNvPicPr>
            <a:picLocks noGrp="1" noChangeAspect="1"/>
          </p:cNvPicPr>
          <p:nvPr>
            <p:ph idx="1"/>
          </p:nvPr>
        </p:nvPicPr>
        <p:blipFill>
          <a:blip r:embed="rId3" cstate="print"/>
          <a:stretch>
            <a:fillRect/>
          </a:stretch>
        </p:blipFill>
        <p:spPr>
          <a:xfrm>
            <a:off x="2317091" y="1798638"/>
            <a:ext cx="3963718" cy="4273550"/>
          </a:xfrm>
        </p:spPr>
      </p:pic>
      <p:sp>
        <p:nvSpPr>
          <p:cNvPr id="4" name="Tijdelijke aanduiding voor voettekst 3"/>
          <p:cNvSpPr>
            <a:spLocks noGrp="1"/>
          </p:cNvSpPr>
          <p:nvPr>
            <p:ph type="ftr" sz="quarter" idx="11"/>
          </p:nvPr>
        </p:nvSpPr>
        <p:spPr/>
        <p:txBody>
          <a:bodyPr/>
          <a:lstStyle/>
          <a:p>
            <a:pPr>
              <a:defRPr/>
            </a:pPr>
            <a:r>
              <a:rPr lang="nl-NL" smtClean="0"/>
              <a:t>Forum Standaardisatie</a:t>
            </a:r>
            <a:endParaRPr lang="nl-NL"/>
          </a:p>
        </p:txBody>
      </p:sp>
      <p:sp>
        <p:nvSpPr>
          <p:cNvPr id="5" name="Tijdelijke aanduiding voor dianummer 4"/>
          <p:cNvSpPr>
            <a:spLocks noGrp="1"/>
          </p:cNvSpPr>
          <p:nvPr>
            <p:ph type="sldNum" sz="quarter" idx="12"/>
          </p:nvPr>
        </p:nvSpPr>
        <p:spPr/>
        <p:txBody>
          <a:bodyPr/>
          <a:lstStyle/>
          <a:p>
            <a:pPr>
              <a:defRPr/>
            </a:pPr>
            <a:fld id="{C92D0F3C-83F7-4C26-9F88-FAC44ECD5767}" type="slidenum">
              <a:rPr lang="nl-NL" smtClean="0"/>
              <a:pPr>
                <a:defRPr/>
              </a:pPr>
              <a:t>18</a:t>
            </a:fld>
            <a:endParaRPr lang="nl-NL"/>
          </a:p>
        </p:txBody>
      </p:sp>
      <p:pic>
        <p:nvPicPr>
          <p:cNvPr id="7" name="Afbeelding 6" descr="Webzegel_goedgekeurde_open_standaard_02.png"/>
          <p:cNvPicPr>
            <a:picLocks noChangeAspect="1"/>
          </p:cNvPicPr>
          <p:nvPr/>
        </p:nvPicPr>
        <p:blipFill>
          <a:blip r:embed="rId4"/>
          <a:stretch>
            <a:fillRect/>
          </a:stretch>
        </p:blipFill>
        <p:spPr>
          <a:xfrm>
            <a:off x="7239238" y="5334190"/>
            <a:ext cx="1904762" cy="152381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F428ABE9-9C72-4CBA-8446-306D9BABA78B}" type="datetime1">
              <a:rPr lang="nl-NL"/>
              <a:pPr/>
              <a:t>21-3-2014</a:t>
            </a:fld>
            <a:endParaRPr lang="en-US"/>
          </a:p>
        </p:txBody>
      </p:sp>
      <p:sp>
        <p:nvSpPr>
          <p:cNvPr id="5" name="Tijdelijke aanduiding voor voettekst 4"/>
          <p:cNvSpPr>
            <a:spLocks noGrp="1"/>
          </p:cNvSpPr>
          <p:nvPr>
            <p:ph type="ftr" sz="quarter" idx="11"/>
          </p:nvPr>
        </p:nvSpPr>
        <p:spPr/>
        <p:txBody>
          <a:bodyPr/>
          <a:lstStyle/>
          <a:p>
            <a:r>
              <a:rPr lang="en-US" dirty="0"/>
              <a:t>Cloud </a:t>
            </a:r>
            <a:r>
              <a:rPr lang="en-US" dirty="0" smtClean="0"/>
              <a:t>Rotterdam</a:t>
            </a:r>
            <a:endParaRPr lang="en-US" dirty="0"/>
          </a:p>
        </p:txBody>
      </p:sp>
      <p:sp>
        <p:nvSpPr>
          <p:cNvPr id="6" name="Tijdelijke aanduiding voor dianummer 5"/>
          <p:cNvSpPr>
            <a:spLocks noGrp="1"/>
          </p:cNvSpPr>
          <p:nvPr>
            <p:ph type="sldNum" sz="quarter" idx="12"/>
          </p:nvPr>
        </p:nvSpPr>
        <p:spPr/>
        <p:txBody>
          <a:bodyPr/>
          <a:lstStyle/>
          <a:p>
            <a:fld id="{57241B4D-9B15-40C4-B35A-92AD661FB3CC}" type="slidenum">
              <a:rPr lang="en-US"/>
              <a:pPr/>
              <a:t>19</a:t>
            </a:fld>
            <a:endParaRPr lang="en-US"/>
          </a:p>
        </p:txBody>
      </p:sp>
      <p:sp>
        <p:nvSpPr>
          <p:cNvPr id="90114" name="Rectangle 2"/>
          <p:cNvSpPr>
            <a:spLocks noGrp="1" noChangeArrowheads="1"/>
          </p:cNvSpPr>
          <p:nvPr>
            <p:ph type="title"/>
          </p:nvPr>
        </p:nvSpPr>
        <p:spPr/>
        <p:txBody>
          <a:bodyPr>
            <a:normAutofit fontScale="90000"/>
          </a:bodyPr>
          <a:lstStyle/>
          <a:p>
            <a:r>
              <a:rPr lang="nl-NL" dirty="0" smtClean="0"/>
              <a:t>Rotterdam kreeg </a:t>
            </a:r>
            <a:r>
              <a:rPr lang="nl-NL" dirty="0"/>
              <a:t>b</a:t>
            </a:r>
            <a:r>
              <a:rPr lang="nl-NL" dirty="0" smtClean="0"/>
              <a:t>ehoefte </a:t>
            </a:r>
            <a:r>
              <a:rPr lang="nl-NL" dirty="0"/>
              <a:t>aan checklist voor de werkvloer</a:t>
            </a:r>
          </a:p>
        </p:txBody>
      </p:sp>
      <p:pic>
        <p:nvPicPr>
          <p:cNvPr id="90127" name="Picture 15"/>
          <p:cNvPicPr>
            <a:picLocks noChangeAspect="1" noChangeArrowheads="1"/>
          </p:cNvPicPr>
          <p:nvPr/>
        </p:nvPicPr>
        <p:blipFill>
          <a:blip r:embed="rId3" cstate="print"/>
          <a:srcRect/>
          <a:stretch>
            <a:fillRect/>
          </a:stretch>
        </p:blipFill>
        <p:spPr bwMode="auto">
          <a:xfrm>
            <a:off x="779462" y="1700808"/>
            <a:ext cx="7176913" cy="4310762"/>
          </a:xfrm>
          <a:prstGeom prst="rect">
            <a:avLst/>
          </a:prstGeom>
          <a:noFill/>
          <a:ln w="9525">
            <a:noFill/>
            <a:miter lim="800000"/>
            <a:headEnd/>
            <a:tailEnd/>
          </a:ln>
          <a:effectLst/>
        </p:spPr>
      </p:pic>
      <p:sp>
        <p:nvSpPr>
          <p:cNvPr id="7" name="Tekstvak 6"/>
          <p:cNvSpPr txBox="1"/>
          <p:nvPr/>
        </p:nvSpPr>
        <p:spPr>
          <a:xfrm>
            <a:off x="779463" y="6063734"/>
            <a:ext cx="6888882" cy="276999"/>
          </a:xfrm>
          <a:prstGeom prst="rect">
            <a:avLst/>
          </a:prstGeom>
          <a:noFill/>
        </p:spPr>
        <p:txBody>
          <a:bodyPr wrap="square" rtlCol="0">
            <a:spAutoFit/>
          </a:bodyPr>
          <a:lstStyle/>
          <a:p>
            <a:r>
              <a:rPr lang="nl-NL" sz="1200" dirty="0" smtClean="0"/>
              <a:t>Zie ook: http://www.forumstandaardisatie.nl/fileadmin/os/documenten/Checklist_Cloudcomputing.pdf</a:t>
            </a:r>
            <a:endParaRPr lang="nl-NL"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420C94A0-2F5D-4509-A744-B6432DE75FF4}" type="datetime1">
              <a:rPr lang="nl-NL"/>
              <a:pPr/>
              <a:t>21-3-2014</a:t>
            </a:fld>
            <a:endParaRPr lang="en-US" dirty="0"/>
          </a:p>
        </p:txBody>
      </p:sp>
      <p:sp>
        <p:nvSpPr>
          <p:cNvPr id="5" name="Tijdelijke aanduiding voor voettekst 4"/>
          <p:cNvSpPr>
            <a:spLocks noGrp="1"/>
          </p:cNvSpPr>
          <p:nvPr>
            <p:ph type="ftr" sz="quarter" idx="11"/>
          </p:nvPr>
        </p:nvSpPr>
        <p:spPr/>
        <p:txBody>
          <a:bodyPr/>
          <a:lstStyle/>
          <a:p>
            <a:r>
              <a:rPr lang="en-US" dirty="0"/>
              <a:t>Cloud </a:t>
            </a:r>
            <a:r>
              <a:rPr lang="en-US" dirty="0" smtClean="0"/>
              <a:t>Rotterdam</a:t>
            </a:r>
            <a:endParaRPr lang="en-US" dirty="0"/>
          </a:p>
        </p:txBody>
      </p:sp>
      <p:sp>
        <p:nvSpPr>
          <p:cNvPr id="6" name="Tijdelijke aanduiding voor dianummer 5"/>
          <p:cNvSpPr>
            <a:spLocks noGrp="1"/>
          </p:cNvSpPr>
          <p:nvPr>
            <p:ph type="sldNum" sz="quarter" idx="12"/>
          </p:nvPr>
        </p:nvSpPr>
        <p:spPr/>
        <p:txBody>
          <a:bodyPr/>
          <a:lstStyle/>
          <a:p>
            <a:fld id="{1BB06C1D-EF5F-40B2-847B-FBCFF28DCD54}" type="slidenum">
              <a:rPr lang="en-US"/>
              <a:pPr/>
              <a:t>2</a:t>
            </a:fld>
            <a:endParaRPr lang="en-US"/>
          </a:p>
        </p:txBody>
      </p:sp>
      <p:sp>
        <p:nvSpPr>
          <p:cNvPr id="105474" name="Rectangle 2"/>
          <p:cNvSpPr>
            <a:spLocks noGrp="1" noChangeArrowheads="1"/>
          </p:cNvSpPr>
          <p:nvPr>
            <p:ph type="title"/>
          </p:nvPr>
        </p:nvSpPr>
        <p:spPr/>
        <p:txBody>
          <a:bodyPr/>
          <a:lstStyle/>
          <a:p>
            <a:r>
              <a:rPr lang="nl-NL" dirty="0" smtClean="0"/>
              <a:t>Rotterdam &amp; </a:t>
            </a:r>
            <a:r>
              <a:rPr lang="nl-NL" dirty="0" err="1" smtClean="0"/>
              <a:t>Cloud</a:t>
            </a:r>
            <a:r>
              <a:rPr lang="nl-NL" dirty="0" smtClean="0"/>
              <a:t>: Wees </a:t>
            </a:r>
            <a:r>
              <a:rPr lang="nl-NL" dirty="0"/>
              <a:t>R</a:t>
            </a:r>
            <a:r>
              <a:rPr lang="nl-NL" dirty="0" smtClean="0"/>
              <a:t>ealistisch</a:t>
            </a:r>
            <a:endParaRPr lang="nl-NL" dirty="0"/>
          </a:p>
        </p:txBody>
      </p:sp>
      <p:sp>
        <p:nvSpPr>
          <p:cNvPr id="105475" name="Rectangle 3"/>
          <p:cNvSpPr>
            <a:spLocks noGrp="1" noChangeArrowheads="1"/>
          </p:cNvSpPr>
          <p:nvPr>
            <p:ph type="body" idx="1"/>
          </p:nvPr>
        </p:nvSpPr>
        <p:spPr/>
        <p:txBody>
          <a:bodyPr/>
          <a:lstStyle/>
          <a:p>
            <a:r>
              <a:rPr lang="nl-NL" dirty="0"/>
              <a:t>Rol inlichtingendiensten</a:t>
            </a:r>
          </a:p>
          <a:p>
            <a:pPr lvl="1"/>
            <a:r>
              <a:rPr lang="nl-NL" dirty="0"/>
              <a:t>Onversleutelde data is in principe altijd leesbaar</a:t>
            </a:r>
          </a:p>
          <a:p>
            <a:pPr lvl="1">
              <a:buFont typeface="Wingdings" pitchFamily="2" charset="2"/>
              <a:buNone/>
            </a:pPr>
            <a:endParaRPr lang="nl-NL" dirty="0"/>
          </a:p>
          <a:p>
            <a:r>
              <a:rPr lang="nl-NL" dirty="0"/>
              <a:t>EU regels</a:t>
            </a:r>
          </a:p>
          <a:p>
            <a:pPr lvl="1"/>
            <a:r>
              <a:rPr lang="nl-NL" dirty="0"/>
              <a:t>Locatie data biedt beperkt garanties</a:t>
            </a:r>
          </a:p>
          <a:p>
            <a:pPr lvl="1">
              <a:buFont typeface="Wingdings" pitchFamily="2" charset="2"/>
              <a:buNone/>
            </a:pPr>
            <a:endParaRPr lang="nl-NL" dirty="0"/>
          </a:p>
          <a:p>
            <a:r>
              <a:rPr lang="nl-NL" dirty="0"/>
              <a:t>Afspraken zijn geen maatregelen</a:t>
            </a:r>
          </a:p>
          <a:p>
            <a:pPr lvl="1"/>
            <a:r>
              <a:rPr lang="nl-NL" dirty="0"/>
              <a:t>Een contract alleen is niet genoeg</a:t>
            </a:r>
          </a:p>
          <a:p>
            <a:pPr lvl="1"/>
            <a:endParaRPr lang="nl-NL" dirty="0"/>
          </a:p>
        </p:txBody>
      </p:sp>
      <p:pic>
        <p:nvPicPr>
          <p:cNvPr id="7" name="Picture 4" descr="thumb_698x527_de_rotterdam"/>
          <p:cNvPicPr>
            <a:picLocks noChangeAspect="1" noChangeArrowheads="1"/>
          </p:cNvPicPr>
          <p:nvPr/>
        </p:nvPicPr>
        <p:blipFill>
          <a:blip r:embed="rId3" cstate="print"/>
          <a:srcRect/>
          <a:stretch>
            <a:fillRect/>
          </a:stretch>
        </p:blipFill>
        <p:spPr bwMode="auto">
          <a:xfrm>
            <a:off x="5961614" y="3645024"/>
            <a:ext cx="2801385" cy="2115028"/>
          </a:xfrm>
          <a:prstGeom prst="rect">
            <a:avLst/>
          </a:prstGeom>
          <a:noFill/>
        </p:spPr>
      </p:pic>
      <p:sp>
        <p:nvSpPr>
          <p:cNvPr id="8" name="Rectangle 6"/>
          <p:cNvSpPr/>
          <p:nvPr/>
        </p:nvSpPr>
        <p:spPr>
          <a:xfrm>
            <a:off x="1187624" y="6042774"/>
            <a:ext cx="6264697" cy="338554"/>
          </a:xfrm>
          <a:prstGeom prst="rect">
            <a:avLst/>
          </a:prstGeom>
          <a:solidFill>
            <a:schemeClr val="tx1">
              <a:lumMod val="25000"/>
              <a:lumOff val="75000"/>
            </a:schemeClr>
          </a:solidFill>
          <a:effectLst>
            <a:outerShdw blurRad="107950" dist="76200" dir="2700000" sx="97000" sy="97000" algn="tl" rotWithShape="0">
              <a:srgbClr val="000000">
                <a:alpha val="43000"/>
              </a:srgbClr>
            </a:outerShdw>
          </a:effectLst>
        </p:spPr>
        <p:txBody>
          <a:bodyPr wrap="square">
            <a:spAutoFit/>
          </a:bodyPr>
          <a:lstStyle/>
          <a:p>
            <a:pPr algn="ctr"/>
            <a:r>
              <a:rPr lang="nl-NL" sz="1600" dirty="0" smtClean="0"/>
              <a:t>SAMENSPEL</a:t>
            </a:r>
            <a:r>
              <a:rPr lang="nl-NL" sz="1600" dirty="0" smtClean="0"/>
              <a:t>: Grote Gemeente zoekt standaards </a:t>
            </a:r>
            <a:r>
              <a:rPr lang="nl-NL" sz="1600" dirty="0" smtClean="0">
                <a:sym typeface="Wingdings" pitchFamily="2" charset="2"/>
              </a:rPr>
              <a:t> KING komt in actie</a:t>
            </a:r>
            <a:endParaRPr lang="nl-NL" sz="16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9000"/>
            <a:duotone>
              <a:schemeClr val="bg2">
                <a:shade val="1000"/>
                <a:satMod val="400000"/>
              </a:schemeClr>
              <a:schemeClr val="bg2">
                <a:tint val="50000"/>
                <a:satMod val="450000"/>
              </a:schemeClr>
            </a:duotone>
            <a:lum/>
          </a:blip>
          <a:srcRect/>
          <a:stretch>
            <a:fillRect/>
          </a:stretch>
        </a:blipFill>
        <a:effectLst/>
      </p:bgPr>
    </p:bg>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nl-NL" dirty="0" smtClean="0"/>
              <a:t>Dus open standaarden voor:</a:t>
            </a:r>
            <a:endParaRPr lang="en-US" dirty="0"/>
          </a:p>
        </p:txBody>
      </p:sp>
      <p:sp>
        <p:nvSpPr>
          <p:cNvPr id="7" name="Tijdelijke aanduiding voor inhoud 6"/>
          <p:cNvSpPr>
            <a:spLocks noGrp="1"/>
          </p:cNvSpPr>
          <p:nvPr>
            <p:ph idx="1"/>
          </p:nvPr>
        </p:nvSpPr>
        <p:spPr/>
        <p:txBody>
          <a:bodyPr>
            <a:normAutofit/>
          </a:bodyPr>
          <a:lstStyle/>
          <a:p>
            <a:endParaRPr lang="nl-NL" i="1" dirty="0" smtClean="0"/>
          </a:p>
          <a:p>
            <a:endParaRPr lang="nl-NL" i="1" dirty="0" smtClean="0"/>
          </a:p>
          <a:p>
            <a:pPr marL="342900" indent="-342900"/>
            <a:r>
              <a:rPr lang="nl-NL" i="1" dirty="0" smtClean="0"/>
              <a:t>Open standaarden van de </a:t>
            </a:r>
            <a:r>
              <a:rPr lang="nl-NL" i="1" dirty="0" err="1" smtClean="0"/>
              <a:t>PasToeLegUit-lijst</a:t>
            </a:r>
            <a:r>
              <a:rPr lang="nl-NL" i="1" dirty="0" smtClean="0"/>
              <a:t> zijn er voor u, ook voor de </a:t>
            </a:r>
            <a:r>
              <a:rPr lang="nl-NL" i="1" dirty="0" err="1" smtClean="0"/>
              <a:t>cloud</a:t>
            </a:r>
            <a:r>
              <a:rPr lang="nl-NL" i="1" dirty="0" smtClean="0"/>
              <a:t>.</a:t>
            </a:r>
          </a:p>
          <a:p>
            <a:pPr marL="342900" indent="-342900">
              <a:buAutoNum type="arabicPeriod"/>
            </a:pPr>
            <a:r>
              <a:rPr lang="nl-NL" dirty="0" smtClean="0"/>
              <a:t>Combineren van </a:t>
            </a:r>
            <a:r>
              <a:rPr lang="nl-NL" dirty="0" err="1" smtClean="0"/>
              <a:t>Cloud</a:t>
            </a:r>
            <a:r>
              <a:rPr lang="nl-NL" dirty="0" smtClean="0"/>
              <a:t> services</a:t>
            </a:r>
          </a:p>
          <a:p>
            <a:pPr marL="342900" indent="-342900">
              <a:buAutoNum type="arabicPeriod"/>
            </a:pPr>
            <a:r>
              <a:rPr lang="nl-NL" dirty="0" smtClean="0"/>
              <a:t>Migreren van/naar een </a:t>
            </a:r>
            <a:r>
              <a:rPr lang="nl-NL" dirty="0" err="1" smtClean="0"/>
              <a:t>cloud</a:t>
            </a:r>
            <a:r>
              <a:rPr lang="nl-NL" dirty="0" smtClean="0"/>
              <a:t> service</a:t>
            </a:r>
          </a:p>
          <a:p>
            <a:pPr marL="342900" indent="-342900">
              <a:buAutoNum type="arabicPeriod"/>
            </a:pPr>
            <a:r>
              <a:rPr lang="nl-NL" dirty="0" smtClean="0"/>
              <a:t>Beëindigen van </a:t>
            </a:r>
            <a:r>
              <a:rPr lang="nl-NL" dirty="0" err="1" smtClean="0"/>
              <a:t>cloud</a:t>
            </a:r>
            <a:r>
              <a:rPr lang="nl-NL" dirty="0" smtClean="0"/>
              <a:t> services</a:t>
            </a:r>
          </a:p>
          <a:p>
            <a:pPr marL="342900" indent="-342900">
              <a:buAutoNum type="arabicPeriod"/>
            </a:pPr>
            <a:endParaRPr lang="nl-NL" i="1" dirty="0" smtClean="0"/>
          </a:p>
          <a:p>
            <a:r>
              <a:rPr lang="nl-NL" i="1" dirty="0" smtClean="0"/>
              <a:t/>
            </a:r>
            <a:br>
              <a:rPr lang="nl-NL" i="1" dirty="0" smtClean="0"/>
            </a:br>
            <a:endParaRPr lang="nl-NL" dirty="0" smtClean="0"/>
          </a:p>
        </p:txBody>
      </p:sp>
      <p:pic>
        <p:nvPicPr>
          <p:cNvPr id="4" name="Afbeelding 3" descr="Webzegel_goedgekeurde_open_standaard_02.png"/>
          <p:cNvPicPr>
            <a:picLocks noChangeAspect="1"/>
          </p:cNvPicPr>
          <p:nvPr/>
        </p:nvPicPr>
        <p:blipFill>
          <a:blip r:embed="rId4"/>
          <a:stretch>
            <a:fillRect/>
          </a:stretch>
        </p:blipFill>
        <p:spPr>
          <a:xfrm>
            <a:off x="7239238" y="5310302"/>
            <a:ext cx="1904762" cy="152381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duotone>
              <a:schemeClr val="bg2">
                <a:shade val="1000"/>
                <a:satMod val="400000"/>
              </a:schemeClr>
              <a:schemeClr val="bg2">
                <a:tint val="50000"/>
                <a:satMod val="45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Welke open standaarden dan?</a:t>
            </a:r>
            <a:endParaRPr lang="nl-NL" dirty="0"/>
          </a:p>
        </p:txBody>
      </p:sp>
      <p:pic>
        <p:nvPicPr>
          <p:cNvPr id="4" name="Picture 2"/>
          <p:cNvPicPr>
            <a:picLocks noGrp="1" noChangeAspect="1" noChangeArrowheads="1"/>
          </p:cNvPicPr>
          <p:nvPr>
            <p:ph idx="1"/>
          </p:nvPr>
        </p:nvPicPr>
        <p:blipFill>
          <a:blip r:embed="rId4" cstate="print"/>
          <a:srcRect l="24163" t="12524" r="26231" b="4363"/>
          <a:stretch>
            <a:fillRect/>
          </a:stretch>
        </p:blipFill>
        <p:spPr bwMode="auto">
          <a:xfrm>
            <a:off x="899592" y="1804543"/>
            <a:ext cx="7552579" cy="4366666"/>
          </a:xfrm>
          <a:prstGeom prst="rect">
            <a:avLst/>
          </a:prstGeom>
          <a:noFill/>
          <a:ln w="9525">
            <a:noFill/>
            <a:miter lim="800000"/>
            <a:headEnd/>
            <a:tailEnd/>
          </a:ln>
        </p:spPr>
      </p:pic>
      <p:sp>
        <p:nvSpPr>
          <p:cNvPr id="5" name="Rechthoek 4"/>
          <p:cNvSpPr/>
          <p:nvPr/>
        </p:nvSpPr>
        <p:spPr>
          <a:xfrm>
            <a:off x="539552" y="5301208"/>
            <a:ext cx="8280920" cy="144016"/>
          </a:xfrm>
          <a:prstGeom prst="rect">
            <a:avLst/>
          </a:prstGeom>
          <a:solidFill>
            <a:schemeClr val="accent1">
              <a:shade val="80000"/>
              <a:lumMod val="90000"/>
              <a:alpha val="3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 name="Rechthoek 5"/>
          <p:cNvSpPr/>
          <p:nvPr/>
        </p:nvSpPr>
        <p:spPr>
          <a:xfrm>
            <a:off x="539552" y="3573016"/>
            <a:ext cx="8280920" cy="144016"/>
          </a:xfrm>
          <a:prstGeom prst="rect">
            <a:avLst/>
          </a:prstGeom>
          <a:solidFill>
            <a:schemeClr val="accent1">
              <a:shade val="80000"/>
              <a:lumMod val="90000"/>
              <a:alpha val="38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pic>
        <p:nvPicPr>
          <p:cNvPr id="7" name="Afbeelding 6" descr="Webzegel_goedgekeurde_open_standaard_02.png"/>
          <p:cNvPicPr>
            <a:picLocks noChangeAspect="1"/>
          </p:cNvPicPr>
          <p:nvPr/>
        </p:nvPicPr>
        <p:blipFill>
          <a:blip r:embed="rId5"/>
          <a:stretch>
            <a:fillRect/>
          </a:stretch>
        </p:blipFill>
        <p:spPr>
          <a:xfrm>
            <a:off x="7239238" y="5334190"/>
            <a:ext cx="1904762" cy="1523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1000"/>
            <a:duotone>
              <a:schemeClr val="bg2">
                <a:shade val="1000"/>
                <a:satMod val="400000"/>
              </a:schemeClr>
              <a:schemeClr val="bg2">
                <a:tint val="50000"/>
                <a:satMod val="45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Meer weten?</a:t>
            </a:r>
            <a:endParaRPr lang="nl-NL" dirty="0"/>
          </a:p>
        </p:txBody>
      </p:sp>
      <p:sp>
        <p:nvSpPr>
          <p:cNvPr id="3" name="Tijdelijke aanduiding voor inhoud 2"/>
          <p:cNvSpPr>
            <a:spLocks noGrp="1"/>
          </p:cNvSpPr>
          <p:nvPr>
            <p:ph idx="1"/>
          </p:nvPr>
        </p:nvSpPr>
        <p:spPr/>
        <p:txBody>
          <a:bodyPr/>
          <a:lstStyle/>
          <a:p>
            <a:r>
              <a:rPr lang="nl-NL" dirty="0" smtClean="0">
                <a:hlinkClick r:id="rId4"/>
              </a:rPr>
              <a:t>http://www.forumstandaardisatie.nl/themas/cloud/</a:t>
            </a:r>
            <a:endParaRPr lang="nl-NL" dirty="0" smtClean="0"/>
          </a:p>
          <a:p>
            <a:r>
              <a:rPr lang="nl-NL" dirty="0" smtClean="0"/>
              <a:t>#openstandaarden</a:t>
            </a:r>
          </a:p>
          <a:p>
            <a:endParaRPr lang="nl-NL" dirty="0" smtClean="0"/>
          </a:p>
          <a:p>
            <a:endParaRPr lang="nl-NL" dirty="0" smtClean="0"/>
          </a:p>
          <a:p>
            <a:endParaRPr lang="nl-NL" dirty="0"/>
          </a:p>
        </p:txBody>
      </p:sp>
      <p:sp>
        <p:nvSpPr>
          <p:cNvPr id="4" name="Rechthoek 3"/>
          <p:cNvSpPr/>
          <p:nvPr/>
        </p:nvSpPr>
        <p:spPr>
          <a:xfrm>
            <a:off x="339755" y="2967335"/>
            <a:ext cx="7453643" cy="1754326"/>
          </a:xfrm>
          <a:prstGeom prst="rect">
            <a:avLst/>
          </a:prstGeom>
          <a:noFill/>
        </p:spPr>
        <p:txBody>
          <a:bodyPr wrap="none" lIns="91440" tIns="45720" rIns="91440" bIns="45720">
            <a:spAutoFit/>
          </a:bodyPr>
          <a:lstStyle/>
          <a:p>
            <a:pPr algn="ctr"/>
            <a:endParaRPr lang="nl-NL"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nl-NL"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Met je hoofd in de wolken</a:t>
            </a:r>
          </a:p>
          <a:p>
            <a:pPr algn="ctr"/>
            <a:r>
              <a:rPr lang="nl-NL"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je voeten aan stevig aan de grond</a:t>
            </a:r>
            <a:endParaRPr lang="nl-NL"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 name="Afbeelding 4" descr="Webzegel_goedgekeurde_open_standaard_02.png"/>
          <p:cNvPicPr>
            <a:picLocks noChangeAspect="1"/>
          </p:cNvPicPr>
          <p:nvPr/>
        </p:nvPicPr>
        <p:blipFill>
          <a:blip r:embed="rId5"/>
          <a:stretch>
            <a:fillRect/>
          </a:stretch>
        </p:blipFill>
        <p:spPr>
          <a:xfrm>
            <a:off x="7239238" y="5334190"/>
            <a:ext cx="1904762" cy="1523810"/>
          </a:xfrm>
          <a:prstGeom prst="rect">
            <a:avLst/>
          </a:prstGeom>
        </p:spPr>
      </p:pic>
    </p:spTree>
  </p:cSld>
  <p:clrMapOvr>
    <a:masterClrMapping/>
  </p:clrMapOvr>
  <p:transition>
    <p:wipe/>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Paneldiscussie</a:t>
            </a:r>
            <a:endParaRPr lang="nl-NL" dirty="0"/>
          </a:p>
        </p:txBody>
      </p:sp>
      <p:sp>
        <p:nvSpPr>
          <p:cNvPr id="3" name="Tijdelijke aanduiding voor inhoud 2"/>
          <p:cNvSpPr>
            <a:spLocks noGrp="1"/>
          </p:cNvSpPr>
          <p:nvPr>
            <p:ph idx="1"/>
          </p:nvPr>
        </p:nvSpPr>
        <p:spPr/>
        <p:txBody>
          <a:bodyPr/>
          <a:lstStyle/>
          <a:p>
            <a:r>
              <a:rPr lang="nl-NL" dirty="0" smtClean="0"/>
              <a:t>Stellingen:</a:t>
            </a:r>
          </a:p>
          <a:p>
            <a:pPr marL="342900" indent="-342900">
              <a:buFont typeface="+mj-lt"/>
              <a:buAutoNum type="arabicPeriod"/>
            </a:pPr>
            <a:r>
              <a:rPr lang="nl-NL" dirty="0" smtClean="0"/>
              <a:t>Centrale coördinatie voor gemeentelijk </a:t>
            </a:r>
            <a:r>
              <a:rPr lang="nl-NL" dirty="0" err="1" smtClean="0"/>
              <a:t>cloudgebruik</a:t>
            </a:r>
            <a:r>
              <a:rPr lang="nl-NL" dirty="0" smtClean="0"/>
              <a:t> is nodig</a:t>
            </a:r>
          </a:p>
          <a:p>
            <a:pPr marL="342900" indent="-342900">
              <a:buFont typeface="+mj-lt"/>
              <a:buAutoNum type="arabicPeriod"/>
            </a:pPr>
            <a:r>
              <a:rPr lang="nl-NL" dirty="0" smtClean="0"/>
              <a:t>Standaarden werken alleen als ze voortvloeien uit </a:t>
            </a:r>
            <a:r>
              <a:rPr lang="nl-NL" dirty="0" err="1" smtClean="0"/>
              <a:t>co-creatie</a:t>
            </a:r>
            <a:endParaRPr lang="nl-NL" dirty="0" smtClean="0"/>
          </a:p>
          <a:p>
            <a:endParaRPr lang="nl-NL" dirty="0"/>
          </a:p>
        </p:txBody>
      </p:sp>
      <p:pic>
        <p:nvPicPr>
          <p:cNvPr id="4" name="Afbeelding 3" descr="Webzegel_goedgekeurde_open_standaard_02.png"/>
          <p:cNvPicPr>
            <a:picLocks noChangeAspect="1"/>
          </p:cNvPicPr>
          <p:nvPr/>
        </p:nvPicPr>
        <p:blipFill>
          <a:blip r:embed="rId2"/>
          <a:stretch>
            <a:fillRect/>
          </a:stretch>
        </p:blipFill>
        <p:spPr>
          <a:xfrm>
            <a:off x="7262959" y="5334190"/>
            <a:ext cx="1904762" cy="15238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nl-NL" dirty="0" smtClean="0"/>
              <a:t>Generieke voorzieningen </a:t>
            </a:r>
            <a:r>
              <a:rPr lang="nl-NL" sz="2800" dirty="0" smtClean="0">
                <a:sym typeface="Wingdings" pitchFamily="2" charset="2"/>
              </a:rPr>
              <a:t></a:t>
            </a:r>
            <a:r>
              <a:rPr lang="nl-NL" dirty="0" smtClean="0"/>
              <a:t> </a:t>
            </a:r>
            <a:r>
              <a:rPr lang="nl-NL" dirty="0" err="1" smtClean="0"/>
              <a:t>Cloud</a:t>
            </a:r>
            <a:endParaRPr lang="nl-NL" dirty="0"/>
          </a:p>
        </p:txBody>
      </p:sp>
      <p:sp>
        <p:nvSpPr>
          <p:cNvPr id="9218" name="AutoShape 2"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9222" name="AutoShape 6" descr="data:image/jpeg;base64,/9j/4AAQSkZJRgABAQAAAQABAAD/2wCEAAkGBxQTEhUUEhQVFRUXFxoYGBgXGBcYGxYYFxYYHhgYFhcYHCggGhwlHR0YITEiJikrLi4uGR8zODMsNygtLisBCgoKDg0OGxAQGy0kICQsLCwsLCwsLCwsLCwsLCwsLCwsLCwsLCwsLCwsLCwsLCwsLCwsLCwsLCwsLCwsLCwsLP/AABEIAQsAvQMBIgACEQEDEQH/xAAcAAABBQEBAQAAAAAAAAAAAAAAAQQFBgcDAgj/xABHEAACAQIEBAMEBQcLAwUBAAABAhEAAwQSITEFBhNBIlFhMnGBkQcUQqHRFiNSYpKxwRUkM0NUcoKTstLhU3PwNKKzwtNj/8QAGQEBAAMBAQAAAAAAAAAAAAAAAAECAwQF/8QAKhEAAgICAgEDAgYDAAAAAAAAAAECEQMSITFRBBNBImFScYGRsfAVMkL/2gAMAwEAAhEDEQA/ANxopKWgCikomgFopJooBaKSigFopJooBaKKKAKKKSgFooooAopKWgCikpaAKKKKAKKKKAKSlppxTCm7aa2GylhE+VQ+gdsRdyqzbwCfkJqhD6RWzKOhoSB7fmR6U7u8WbDg4QjO3s5yT/WaiRrtPn2rkn0fQyk3tiD7Pl8a5JZZya0/U6PTvFz7iLNxXi3RzDLmiy93ePYZRH/u+6uacXYkNkGRr3SXxHNIZlJIiBqpjWvPGLC3b1u2UVjkZyWZ18AZAVhfakkGDppUXhbtq6EJRR1rqNlV7gKZ1dleJgMcv2d9a7DnJvhnFTddlhQBmyjMS5COULFYgCQY1qTJqu8CNvqjJbylkumc7NGS8FIAJjxbk+dWI0BV/wAsFWerbKkCfCwYQGIOsDX0rvc5pQJccI0W2VSGIXViQZ3iIpldwfEGUibIJUj7O5YwQcnlA2rrjOH4zqM1lrYBRBDmQWGSTlg6yGM+ta1Ex2kL+WtnSVec0GI0BzQfXYfPSYrs3NiFLj20ZggXvElrjL2nynSZpu2E4hOjWAIMaLM5tPs+U/OvKYDHBSM1sy3fLsSxMHLPdY8oprH+sjaf9R3XnWx3FwEb6AjYTBnXeK74fmm25OVHyqjuWIH9XkkAA6nxCo/D8Oxylf6MkQMxKkgFjniUkyAg37UYbAcQRQM9s+ZMMZgDuvp8t6OMSdpkhb5qtMtxlD/m1DHNAEHL3k7ZhSPzfhwxWWMEiQFgx3BnUTp/xrUvhrHgGcLmyjNAETAnttNdOgv6K/IVT6fBf6iAPNiZEuBCVa4U1aDAAMgRqddvSvNvnbDkSBdiCZyjYGPP/wAkVYuiv6I3nYb0nQX9EfIUuPgfV5IJecLBMAXPPZdIWTPi8q6YPmmzcZVUXJYhQYESRMHxaaSfgamegv6I+VeThVJVsoldQY2JESPhpS4+BUvJ3FLSClqpcKKKKASilooBhf4RZd+o1tS+hk76bU+paKhJLoDbEYJHKsyyy+ydQRt5dtBp6U2PA7EEdMRIO50ImI10iW28zUlRUgZ4Thtq2xa2gUnTSdpmADsJ10p3S0hoCm8K50a7eS2bICvca2GDgkFNyy7hdtffUvZ5pwrZ4ujwKWJIIGUGCykjxCdNKpHLfCbr3ma2baCzeuFrvils21v2YYAj7/dT3D8r4olmvi25NhrZzXGOZi4KnQDINPs/KumUIWc0ck6LG/NNtja6MOHudM5pQqYB9lhJ0p7w/mDD3rjW7VwM4kxB1AMGCRr8Ko+JwlzDvhlxFyB9YzIrM1wqkBYzhfMiu3AL/wBTuC3fNsJhZtlgpZ2a+xKZfDKiN9ah441wSskr5J3E803PrT2bdjOLbKrwwz+LdlTuo7mpI8y4bqNb6gzLmnRo8AlgDEEgdqqvNXC7z4pBFsF7i9K8oYOgUeJXyjX0J8qQcpXs9wZbRBa86ublyfzikKAgOVTO5IMzTSDSsbzTLRY5rwrGFug6E7HZRLHbsK4WOa7Ra8WKi1bVGDyST1BpKxI9POoji3LF5sJhrVs2xetqUaWgFWQhoMa6x865cR5Tus17plIPQNsFonorDBtNKhQx+SXOZYzzVhemtzqeFiQIViZXVpWJEDevZ5mwwdU6olssQCR4/YlogT2mqxj+WsVcK3Wt2S2a7NtXNsZbg8OZ0ALGd/MV7TlbEpdtNZyW4FoM6XHAIQeNWttOb0M7Co0x+RvPwXsGvVeRXqsTcKKKKAKKKKAKKKKASloooAooooArw6zoe9e6Q0BlFvhWS0ue1c6X1u51FyvrbVYtnLuV319adcs8HuNfwoxNu5lWwzDMHADC8zWwT5gEHKddqYcLuZUwkaMt/EH3QgOop22IxF36jeu31DOzlGyIBbgET5En1rud9WcSpDrnXCX7+JvdOyzJbsBQSGGpYOWt6eNtAIFMuI2L13rv0bsvcwrR03nRTmgR2O/lXS5zbiGw9txeIui0XZRatwYulQzsx2IHsqJ706xPMWK6xIugIMTZt5MiardWT4iJ7GqpTSqkS3FuyZ5zsu93DFFZgDdzFQSBNvTNG2tQvJPDnt4mwxt3EnCt1CyuPH1NAxOxgDQ+VNF4respc6F5LTNi7qhMlvx6r4mZtFA7n1Fe7nE71q/dNu4md7+GttcVEIcOjSfUTHyqqjLXUlyW1nbmG07Y6VsOGS/Z8YW6xZBuc8wi9soHrXPgXDnTE2LhtXAfrF8MxVhCQMsyICkzG010HMeKy21N9VP1i9ba6yJBW0AQCIgTJ2121p5jr74ngwu3DmuD85MAexdPYabCKn6kkuPBPDb/AHL11RXsVkeHuG5fQESL+IXFAeiG8P3KKeWOa8X0+oboPUs3bgUIn5o23gRpqNO871m/Ty+C6zL5NPLUBtay7iWOv2ry32uB7pwZcNkAC52EDLsY1+dTXIjs2KxbM4uMVskuABJynsunp8KrLE0rslZbdF5ooFFZGwUUUUAUUlLQBRSUUAtFFFAFIaWkNARVjg2Gzm6lq3maZcAGZ0Ou2velv8FwxRUa1ayLIVSohc2+UdpqNt8ohVRVv3VCAAZTHs5tT6nN9wpfyRUkZr1xoIIntpBjymr8fiMufwj29wDCQM9m1CrlGZRAWdtfUn5nzrueDWD/AFKe0r+yPaQQre8djUf+Sw6bo1642fJqxzQU7gHQEnWvD8qTP84vazsYiY2+VP1Jr7D+5y9hW9qxaOpOqg6sdT7zA+VexwLD9rNvdW9ke0gIU+8dqYpyzDA9e6QDOUnQ7aEjWNP31KcJwhtWktsxcqILGfEe51qG/uSl5RH8S5bS4oW2ejDm4cioQzMIJIYET6064dwa3aw4w8ZkAIIbXNmJJn3kmpOio2dUTqrsj7XB7KlGW0gZBlQgAZRrovkNTXK3y9hlLkWLYziH8I8QJkg+npUrRS2TqvBH3eEWW9q0h8HT1Uex+h/d9K9YDhNmzPStokgA5QBIG0+cU+oqLYpBRRRQkKKKKAKQ0tRPNON6OFu3JjKu/lJAmok6VgePj7QJBuICNwWUR99NDzHhBvisOPfet/7qzbCY8SkaqxjNOk1W+bOXbiPnslRac6CfZMax6elccPVOT6NFC+GbUeacF/bML/n2v91J+VeB/tuF/wA+1/ur5lvYVsugZj3if/BTO/ay710xnYeOj6m/KvA/23C/59r/AHVJYTF27qh7TpcQ7MjBlPuIMV8hi+otFY8bESf1R2HlJ1NaH9BHEnTFX7QP5s4d7pXtntvbAYeRhiD8PKrrko+DdMXxOzaIF27btk7B3VSfgTXP+W8N/aLP+an4181jGDEP1bt3NceGckr7Xp6RFSWKVcuaV+zEEb5hrp7q39r7mHuc9H0W2KQCS6geZYRrtrXasqxfMavh1thDmCA5tCoKDUEfCrlgOaEYHqwpAka6N+BrGbUTSMrLHRUfb4xaNtbhYBW7kgAe8kxVc4vzeBds27F3DPnvKrDqa9M6HtGbMdBQsXG5cA3IHvMV4+sp+kvzFULmLmyxbxNy3ccgocsZSQNBXG3zZhNPzo19D+FaqEWuzJzfg0T6wv6S/MUvXX9IfMVQ15rwn/WX7/wrqnNWEiesvu1n5RNPbj5J3fgu3XX9IfMV6W6DsQfjVJTmrBn+vT4yP4UW+asJuMRbHvMfvqNF8MbsvNFc8PcDKGGoIBnzkV0rM0CiiigCormfCdXC3bf6Sx94qUqH5txJt4S843VZ+8VWXTJj2jE+ORbYrMBfL+ArzwbH3DaLglkB1RjII7HXQHTtUPxTHdR/FrP3zUvi8RatpbtWZyFczyMpmCNY31jWvN1pHdw3+RWsZxL84TbHT3kdj6AVG4i8XOv3U9FnqIWPcnL56edPeSsJnuMWB8P2gJIPcD4V2Q1SOebZXRa1gghvXyir79B8fX707fU70+7qWZrjzJy7mm5bLz5v/HvBqS+h+yoxd4xDDB3QR73tkz8hWiyJmSjZ64fwHgxUE3XVoGgd4EDtK96lLXKPDH1TFsP8S9v7y1m2DvBbdvMCw0kAkE6HuKuHAsXFkeEkdzEgTtrHlWWT1U4K6O+fosdcPktf5OWTJt4i2SQd4kyDvDd/dTLhFtBbzYgghWyhc4zOwMS5nwrPzqTsFspKooOU6n3dhVcxmJCWxkRQuUb5bhzCSScw0knSt9t1yck8Kg6se8f49msZ2bM0hVyiEVcwIgTrp3qs8qN1MYrkzOIT/WPP1j50+u8WPTUhLNzQSTbVlkzOkCDXThPGgL+HH1TCrmv21ziyF3dZKkH2hvt5VLyqP0kx9HOUXNNUR/P4f+UsVAOXqev6IqEVm2CkfDbXar3znirVvF32e1m/ObydQVUbbRI/fUZjOL4dVDiyhhgChDrMx7LIfUnWdqUYFba1dPZt/MbfjTzg923YebiqTOrMFugqdvC8RtuGG/erSmNsdPNbthbjH7QECNgrkn3/AGTrVW4hwXEFp3GWRIAOupGnv3NVqyboneMccsXVyJYQFQBnYQ59wtlQPnUevCM6g5AZWe+sjZSfaimuBsDQMsdiQdz76sHCccwurbRM1qJIJPaBmztt2qFFrhByi+WbLwZYw9kbRbT/AEintN8F/Rp/dH7hTitCAooooBKgOfB/MMR/c/iKsFQvOSzg7w/V/iKpkdRbJj2fPmM4dCqzg5SdCNToY1A1FJiMQCIVhEAHzj409xdq91SqJMGRIIEZZJzbCDUfke5u6ySoHmDm7ADVY7+dcUI7JWdtxRKcG5UxF5RlQrbGhbcjQEgLO8GrJgsDhcMvTzLbYahm8Jkb5ppjwJzetsrX7ouCS2UPN0FgGJViEEW/BKeYY6jXrc5fti6bitmVXLAEgbtmAYSxIGg271u4xrsx1nN8Lg6XOJ2hBRluIVllU5skRJEfZ1Hzo+jq0n8oX2TY4O78PHbgepgV34LwywjEXLZKdPIJzAaHQNtJgk0z+je10eKYqzqcuFvkE7kZ7OWfhUQjzwVmnFtMoWBsBkthpiAfDqdjt8Yq4cFsMLByhwYgAW2YN8QNP+aqNrm5oBzXJj2cxy/vzE/GvdznJ4KgXSD2N0gz6MO3pFWn6dS4s6J+rUlVGvHq5W8JVMp1bw9u01WbGKBTK1piCIPjfXt8KfYi+z2yS3iKGJ7SNJJ/4rvhOJuwHsfsiPurpjBJHJky7vkpvGVNnL0kZLQnUMxgk7MIn41E8qcdY42yr3WIOItBRoZm6u9avbxsjxKhHoP311wWGsNetv0LU51IIUEg5hB2o4lVJrod8e4Yt69eGUKCRJyqQ/uJBKmfLyqk808HQLlAg5izHKoAnYCKtPNPGHs3rxRl0bRZgnQSAdZbvGmlVB+Nm483JljJgR20GWYPvrN2izVdkK9m4sHKcpEQR2iNKtvCsUGS2DbJJBjy0O2nlNRt3HdRGLAaQQAYnMSAADue+9OLFhAei+cA6hxJAjUKVUHUyQRMH3irKSuzPV0O7+FtwWVQGGmkse86b+lPsBl6Sg2wQR4jEE/tiZHpUAuIQszBwxYsyShME7rmHs+ja9j3rvd40zIoUvBPeGCrB1MjVZA0q25CibVgQBbQDbKI90Cu9NuGT0rc75Fn9kU5qCwUUUUAlNuJYQXbT2zpmEe6nVMuM4hrdl3QS4HhB2zHQTUNWqF0ZVx3knFNcUW7GbubgdB7M5V1M5STJ8xpUdieQcczHJZKgkmSyaTMAQ+oE76SBt2qcLYxvE98IT+ldj7gwivXVuAS2OtzIEK7vv8A3WrOOBJUi69VKN/cYHkLGIWdbdtsxkouVCDLGTrBOu+nau2B5c4irE9Mr4TEtbOsafarziOL3FYgYnPEag3IJPYa01uccvT/AErH/Fc192tPbj8shepklrRJpwXibuOvZDhRowcLuRIGu5Hp2qd5O5SuW8RdxWICK1y10haUzlUsCxZo1Ywo+HrVVt8x3tusfnsPjVo5A5ie9cey7l/Abik7gBlBE+XiFWSj8FPcsyPjn0R8Qs3mWxa+sWp8Dq9sHL2zBmEN91MV+jLisj+ZvH9+z/8ApX1LFFXJMjTlfGG1BsmckRKbx55qXC8sYwCDZb5p/urW6BU7Mgy+xy/jJ1skfFf91TXBOX73UVrq5FUg6kEmDsINXaiKWDMOdOR7r4l8RYBuLcgsgIDBoAYrnaNYG0d9agbfKOOzT9VKLMgKUJiI3LTTz6QeY75xj2UuPbt24ACsVzNAJYkaneKry8VxH/Xvf5j/AI11Q9FKcbsylnSZMJyfjhqtgrqTobciNtzp8Pd2oscpcSIIVHt6g+JlhvMGGOn3VGrxXEf9a7+23412XiN//rXf22/Gp/x78lH6teB1j+VOITC2rrEAjqIbaiCQYjP4o8yJ99PsByZipt2zbKKAAbrOsqARpkXeY7z7xNRTcQxAH9Nd3H227n316PGsTZK3BeueEgwzEgjuCCdqS9C1zYXq14NtwtkIiouygKPcBArpXDh9/qW0eIzKrR5ZgDFOK4zpCkpaKASoPnX/ANFe39kbb+0Nqnagudp+pXspCnKNSSAPENZA0qGDHb9orqNB3B1+UVwt3dJYCPkPjXG/iltsUIxBUey3UcFt9pIj03p/ww3cXm6XUVgAAGAFuBAlmcGTGu9ZSx/PBnQzZyY1QGexjT8KLikD2SfDPhJM/Opq5Yw6km7esP4SAk2M+btLJAA9IptZYmAuRgdyHIyD1hNB7gaosc3/AKghXxEGClwDudSPftV0+ia+rY14LZug+hECOpb1qvu+VWLMWAEgFwy77g5dNtiO9Wb6LsdbuYxghY/mGMFQBo9sGD3rWmnRKNB4xzDZwxVbrNmYEgKpY5RuxjYDzpvjObMNbKhrhOZQ8qrMFVtmYgaA1A8327i40XFV2DYZralU6gzksYKwRB0GvnUJibN4C5ns3C2IwtpUy2zGcFcykKIXYmIrsjii0rMpZJJtGkYTi9q5cuW0YlrYUtoYhhKwe+lMuF81YbEOEtuczAlZVlzRvBIg1XOB3Hw2KvK9m83UWygZUJUFUAJLbQCfuNR3KWDul8CvSuL0TdZyyMqgMSQATv2qPajySskuC9cQ5hsWXdLjEMlvqN4SYQsBOnr2rtw7i9q+zrbJJSM0giMwkb+lUznDBXGxOJK23YHBhQQrEFusugIG8axUnyThnW9iSyMoPSiQRMWxMTvVXBa2SpvajOed9eJYkeRH3qKjbaVIc43QeI4w/osAfgimq/h8dLYdVOje1tr4e/l/xXqYsiWNWc2SLcmTFhJYjyAPzn8KchQ1ouhBHYggjeNxURiOKi3duKYAhFmNmM/jNNxjkThhsi6pusdv1Tc1AynQxrrvSWWuCixNl2bhxIGn2lH3imvGcEB01aBmcTO0KCf3wPjXDk/mAsWV1usOoMr27asIA0zLAMxrp/zVd5947eu3dUVVtsMnhInKSfEpMQTBI9AKyeZ10XWHns+iOE/0Nr+4v+kU8qO5ecthbBO5tIT21KDsKka8x9ncugoooqCQqB56P8xv+Ir4dwYI8Q7wf3VPVXPpCI/k+/m2yjuR9oeWtEDH7d65BAuFiTp1EQ/eRr86cHi97pNbuBHUxohKn4nQD3TUHbwzAz1BBnwiZ32Czp7zFeMLjr2YDJJHdgDAJ9xrSeOHbRmmSinDvkDYUpkM+G3bOfSIdlXxCnvCvqttbsItq665YugldTtl7bT3qNxGPuWfBetlI18QZe2hBcfKnQ5ldly9Vwp/SJb9ktMe8VVwvplvzOKcGfpFbdx2cHTK6hInUZUOb5irl9GHCmtYtmLOR0WEOgWPHb2Mz28qptnDWGYbA+fizH4gqat/0W4hPrlxEZmHRY+J2bZ7Y70m3HjghI1YiqlzRx/E4ZyUtp0lyAFyc15nOqoB5e6rcaq3GOXMRdxQvpeRcqgIrpnCHuwExJPemOr5E7rgZHm271/YTo/WBh++fMw9rePPSnvDOPX7l7E22sBWsopW3mBLM0xL7a6e6uJ5QfrZuovS64xBXKc2cCImYjf51ILwK4L+KvLdym+iqpC62yoiddD8q1l7dcGaU/kb8rccvX7t21eFubYXxWySAx3Qydxt8Ks0VXeXuAXLN65fvXEd3RVORcoOWPERPtGrHWU6vg0hdcnzd9IeNjiWOthVlnEsTETbTt3qrWWZGk3AhC6QQ06RoKsH0jYcNxfGaTBzEbSFRNqgcNg1AuOXKZIy5TrqBPbX7q3i5NIq65HS4UXBmQYi45OoKeEx5tIj76tXLnDMQrzbs4W2rafzk27jSdoyrI901UuH8XvqzZcREa+OCGM7eKPKlt8evPeW6yhyGRysEjwTpEGJmtN1RTWRtPL/AC5ew1wXbl+1lzAtas2hbQHbSZI9wiTULzaMFisUgRCxYPnyHXwZpyiY9TVNtfSFfUPIILXFcKD4UyjYZwe4HaoW9xm5d8RIRhnhhmX2izNGT3moi+bGrPpvls/zTD/9m3/oFSdRnLH/AKPD/wDZt/6BUnXIzoCkpaKgBUTzVgGv4W9aQwzIQuw13Ak7e+pamnFMWLVtrhE5Rt5k7D51K7IZgOF5XvOxVrbWoMsWJUKf13O5PkN/Kp3A8FcMPq5cMCRnddASNOmv2ffJPumpvi/NmLXxKyhfLIDB+NQq8946f6Rf2F/Crzk0+SIpfA4ZMR026qdUDRiDLNBAK2wZziJkiQPWom/gLVxxOGdWYiZVlKz55dSO8mTrT088cQLBVYamB4E7nSnfFeceILcyjw6A6rbM+ulZuVlqITiWDW1cNvCIxaAWuOGdbQ//AJg6STsJ2jtvbvom4Bcss111IXIVDt7VwswJJnXtvUCOdeIn7Q/y1/Crn9H3NV7Es9rEqBcVcysBGZQQCCPMEj51V232RReKWsi43zlxB7p+rvbtWphRkDMR2Zi3nvHurjZ4/wAVZiv1gaD2uimXX9bar0WUW+aNiorLV4hxQ7YtT7rduvRxvFIn62v+UlKJ1l4NQorI7PHuJsCfrIUAx4rVsGfdUvyxzNjBfW3imS4jHLmCqCrHYgroROm1QHFrtGd/S5y3iU4jevLbd7V4BldRIEKAynyII27yKrmG5fvOuxA2Msx29ABW9cZ51sJffDrfsq6GGDEBs0TADe+vVrjFxhKspHmAp+8Vvjfn+TCf2MIXg5SBdBUHNrbsliMsakkGJ91THD+XUAZg951ymFOZfXYAGJ7Vs+Hx91mAzAT+qKetdZRL3AB5kIBV/cS/5K6OXTPm3h2ALm03RIJzSGVssqREgg7+R3mrdiuGvcexas2TmKRCqVEFSGBIECSRqfWtXu8wIoJWXA3IAAHxMT8KlMLjgwDLBU+kTBqiy0qo0ngkqbHPB8KbVi1bJkoirI75VAmnlIppawLhRRRQBUNzcf5rc/w/6xUzVd5/LjA3Tb9oZY/bWfuqU6ZDVqiiuFZCjkZWESfsnsQao+FvFXdXHiUwf+P3/Gp7BYpbkDufM610xXCJcPudm8yOx+FVy5t30aRwaxuxjgOJE3UGQxmHb1FSnMeOYXyEtswCrrv2q0YXhiC2WCiQCR8qf4PBI6hion8KrRUzlcReO1k1Z/o7S79bLOhUdFxP+JD/AAq0HBIPsipDhmHCsSAB4T/CpSDZhfEF6xdOsLYW1mUHN427AZdj+NQf5OYkKW6hGh+0340xbH3uo2XxRrHkNKv9kFsCrXgSzsAQNCAzCBI128qu6bLKT0XJXLOBe8EuC6UUqFgsd1Gp0benb8AYEKcVbVjsDcYH5TVtbD4a0TYTB2HUW1bPevkE5k1EZfXzqD41w6yVwt22oQ6lwLjXPZdRu3bU00aQWS3zf7ldxHB72Fu2y7lwW0GY7naZMd6vvLBt2mw6ZlJ6iLEjQ5hPxNccFwq3exTC8GuBVXKA7LkmzmgDbfvv60zwNzCHE4RlwYtnrWgpXEAkZmESAJYDyNSo1yQ5fDKf9J1ueK43/u//AEWoDDYi4mtu5cQ/qOy/6TV6+kTC3G4jimVfClwF9joVWPdUPYCEMSJiPXQmJiO0ismyNSV5I5uxgxeHS7eZ7TXArZwCYbT24neNSa2zjWHL2WA1YeIRvK66fCR8awS8rW3RypNtWBYSIYfoqO/wrcMLx+01jPdZQ6oHuINSsiTA779tjpUxnfZaKcWmhgMGze0setwhR3+wPefKpbg2ZbeVwPDoCCNRG5A2qDxvNFhCM1y0iMoZXNskEMTA0O+nlvpUVxD6R7VuxcZAWuIYhlKArMdQKYJX0FWUkaZMjlxRq9n2R7q9014Xf6lm2/6SK2nqoOlOqGAUUUUAVA88XwmCuudhl/1rpU9VY+kho4feJ80/+RKhulZKVsxO6Gtw40BO/v8AskVYeG443BB9obUyt4cXUy5hqdYpu2Eu2HDqcw8tj8DXM5WuTtUaLhwzjDrKNBBBEnsTVt4UyNbAVlaJkA7STvWa2cYLxlfCw7R291JgOKPZvb5XnTycH+FTDJr2UyYU+jWFt13wYhv8J/hVdwPHRcBjQjceXr7ql+D4su5H6pP7q6E01wcsotOmfPLApfGQTKiY7a77Vc+Jv+bRQPD1EPyYdqpVxmN0kQAE++p/Gh7mGADZmABzA7MPL12rRNbBxagmW3i/KFlMhCMQyz4CdTIgnvUZzDgrVrD2unbyEyDpBYh0Et6xVAT682nVu+Xtt8t6m7WDa1h81+4zXHdQoYyIzCYnvrVPr2bvjxREKtcFq5e4dbxOJupcBKlVOhI1FtYOnxqZwnIuHt3bdxHuMbd5TDBoBV0017a6HvVC49hL5ZLmFuMoIAJRiJgQDofIR8Ka8Fs4365herfvMv1izINxyCOosggnUR2q+1KiGrkyR+khMnE76FGZ7rLkgxmzKAIkRvp8K8cdwiYC2LYtZ75Qi6znOqgQCAIjUkQdNvOrPz9xjDfWHDjqXLdzIEMLBImSxEle/cCqNzNxIMyZWQaBSiZgoA1hp3/EVk0kbfBHcNwLXvAWKsI6eWNWn7RJkQP3d6nbmEfDhg6khg1t3zSzZspdcx1UmO3YDvTK9jguJt+yxMaI2RRBEawNxO1OuasYVsr4DBukSWzKciRAJG+v3b1km9vsXpa2ceIYe2tq2FckB2VrTE+A6kXFnXxDeNJPrUfxHA3L1zPbPVkQwL+IysEZToI/iK9YrF5rIm2yvPiZpgyNIkeVOuWA+Z3t3MjACCVUrIjUyZ28hVrSiRVs+juAKRhrAOhFq2D7wgp/TXhTzZtnzRTp6qNqdVqjAKKKKAKh+beHDEYW7aI0YD7iCD91TFIahqwfOqM2EbLeQoR9oCQw8wakl5gtMPERFbbf4ZacEPbRgdwQCD8KjG5LwB3wlnX9UVk8Rus/lGN2r1ssGS4FYeff3+dSeM41bcoly2ogzmEaf3SO9amnJ+BAgYWz+yO9ek5TwQIIw1oEEEHLsRtFPaJedP4M65eNi3dPTul5XRWnMoMe1K66jz71fuBW5cmQfCQYM6k07w/LWFQlksW1J3IFSdmyqiFAA9K0UUjKc9nZ8mXOF3BevW3Dq9ucwAmCJ9r09at/C1FvDqp37+p863PiHLmFvvnu2LTvEZiozEdgTuR765nlXB/2e38q0i0ij6SMTs3lBrvzDdLWCqAMwKsPgQdK2Ico4L+zWv2a9jlbB/2e38qnZEK0Ydb5lxEAfU1O39ZHv7U/4FxG/fxuHT6mEPVUki6SFVSCWOnYCtl/JrC/2e38qdYLhdm0SbVtEJ3IABPx3qrovszCvpPwKLjMT1WYO5Fy2omCMoGYHbTUGoDg/BEu2mcssL2Ma19J8Q4VZvgC9aS5G2dQ0e6dqYJyhgRoMJYHuRazcX8FlJfKMf4VgsHfw9qybTdSdXWJ0MwXMsAV7R30ipT6QOG2/wCTikABGt5B+icwUx8CR8a1C1yzhFMrh7SnzCgV3xPBMPcUq9m2ymJDKCDBkb+tIxaLvMmqo+Y2Sz9VAXObhPjYt7ESMgWI10M77Co/B2LoYJZkm54R+sZiANiZr6gHJuA2+p4f/LX8Kd4PgWHtFTasWkKzlKooKyZOXTSas1Zimd+FWSlm0jbrbVT7woBp1QKWpIEopaKASloooBKKWigEopaKASloooBKKWigEopaKASilooBKKWigEopaKASilooAooooAooooAopKKAWikooBaKSigFopKKAWikooBaKSigFopKKAWikooBaKSigFopKKAWigUlALRSCig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7170" name="Picture 2" descr="https://encrypted-tbn3.gstatic.com/images?q=tbn:ANd9GcQuMiHe_-elpKnb_wYyLhMl93EkOFlPE5Mkm3L-SoYfsCCecGLrZQ"/>
          <p:cNvPicPr>
            <a:picLocks noChangeAspect="1" noChangeArrowheads="1"/>
          </p:cNvPicPr>
          <p:nvPr/>
        </p:nvPicPr>
        <p:blipFill>
          <a:blip r:embed="rId3"/>
          <a:srcRect/>
          <a:stretch>
            <a:fillRect/>
          </a:stretch>
        </p:blipFill>
        <p:spPr bwMode="auto">
          <a:xfrm>
            <a:off x="3707904" y="3411970"/>
            <a:ext cx="1341622" cy="2160240"/>
          </a:xfrm>
          <a:prstGeom prst="rect">
            <a:avLst/>
          </a:prstGeom>
          <a:noFill/>
        </p:spPr>
      </p:pic>
      <p:pic>
        <p:nvPicPr>
          <p:cNvPr id="7172" name="Picture 4" descr="https://encrypted-tbn0.gstatic.com/images?q=tbn:ANd9GcSCVvwXejv89CxlMkrGZFneCqAQj9wxT7-CAVeEutQLB13q_hG4bA"/>
          <p:cNvPicPr>
            <a:picLocks noChangeAspect="1" noChangeArrowheads="1"/>
          </p:cNvPicPr>
          <p:nvPr/>
        </p:nvPicPr>
        <p:blipFill>
          <a:blip r:embed="rId4"/>
          <a:srcRect/>
          <a:stretch>
            <a:fillRect/>
          </a:stretch>
        </p:blipFill>
        <p:spPr bwMode="auto">
          <a:xfrm>
            <a:off x="6018943" y="3357659"/>
            <a:ext cx="2207996" cy="1692798"/>
          </a:xfrm>
          <a:prstGeom prst="rect">
            <a:avLst/>
          </a:prstGeom>
          <a:noFill/>
        </p:spPr>
      </p:pic>
      <p:sp>
        <p:nvSpPr>
          <p:cNvPr id="7174" name="AutoShape 6" descr="data:image/jpeg;base64,/9j/4AAQSkZJRgABAQAAAQABAAD/2wCEAAkGBg4RDxQUEBQUFBAQFxQXFhQUFxUUFRAVFBQVFBQUGBQXHCoeGBkjGRQUHy8kIycpLDAtFR4xNTAqNyYrLCkBCQoKDgwOGg8PGi8kHSQsLCk0KSksKiosKiwsKSwsLC4qLCwtKSwpLC8sLCksKSwsKSwsKiwpLCopLCwsLCwpLP/AABEIAG0AqAMBIgACEQEDEQH/xAAcAAACAgMBAQAAAAAAAAAAAAAAAQQFAwYHCAL/xABFEAACAQIEAgQICQoHAQAAAAABAgMAEQQFEiETMUFRYYEGByIyVHGRoRQXIzNCc6LR0xUWNVJTYnKSk8I0Q2OxssHiJP/EABkBAAMBAQEAAAAAAAAAAAAAAAABAgMEBf/EACMRAAICAQMEAwEAAAAAAAAAAAABAhESAyExFDJBUQQTImH/2gAMAwEAAhEDEQA/AO4U6VOgApU6VABRTpUAFFFFABRUfF5jDEPlHRP4mAv99RPzmwf7VfWQwHtItTUW/AskWlKsWHxccgvGysOtSCPdUTF53Gj6EDSyjmkYuV/iPJe80JNhaLCiqv8AKGM5/Btuoyrq9lre+nDnyawkqvDI3ISAaXPUrg6Sey96eLFkizoqslz9NRWFXmddjwwNKnqLkhQe+l+UMZ6Nt9al/Za3voxYZItaVVkOfR6gkqvC7bASAAMepXHkk99WdJprkaaYU6KVIYU6KKAFRRToAKVFVGcYyRpEw8J0ySgszj/JjBsWH7x5CmlYm6M2LzyNH4aBpZf2cY1Ff4jyXvNYxNj23CQxjqdmdu8KAPfUzAZdFCmmMWHSeZY9LMek1Jp2lwKm+Sr1ZgOjDv2AyIfaQagZjnk40RshwxkNmmezRoP3WG2o9Gq1bHXP/Dbxl/AsS2HOGWZdCsS0mkHXfYroPVVw/TpIif5V2bjgckgj8oLqc7mR/Ldu3Uf+qnaRXJl8ebAWGDUAf6x/Dp/Hq3oY/rH8OrehqPwStXTR0DN8hDKWw4EeI20up0dO+q2zC19iKn5blscEYRB2lul26WY9JNcwHj0f0Mbf6x/Do+PVvQx/WP4dH06rVUH2aadnWagZxlQxCBGayagXAFy6jfSD9He24rmvx6t6GP6x/DrJh/HgzOq/BANTKt+MdtTAX+b7aS0dRb0N6sHtZ1HDYZI1CooVV5AbAVkop1gbGHFYSOVCkihkbmDVJluaLh5Hw08gBj0mJ3Ni8beaCx5kEEdu1bBWGXBxMSWRWLCxuAbjqPZVJ7UyWvKMwIoqgxMRwJ4kdzhbjiRnfg3NuInUo6V9lXytcXHI0NVuCdn1RRRUlCp0qiZrmCwQtIwvp5Ac2Y7Ko9ZIFNK9hN0SJZlUXYhQOZJAA7zVHkmISXG4p1YNbgqpBBGnSx2Prv7KzYPJNdpMXaSU76TvHD06VTlt1nerKLARI5dVAZgFJG1wt7C3LpNVsrRO7pkiilRUFjrg3jh/SrfVRf3V3iuGeNeAPnGksqaoovKckKNntcgG3Vy6a6fjd5h8jsNFArNgYUeVVd+GrGxci4W/Tb12rpPivGGgM0U7Ra5lJjlB1IVQmNgGIBuGPf0Vgl8E8H+UUinBm+FlgskQMUS+STqP6zjTay7b3rsesraOVaTpMWE8A5hC6RwyaZ0gB1k31iUCTylXSgB1b+UCtiK0/wAJsnjw0ulS1yWPDcDXGm2gsR+sLmxANhuK3/MT8HjjRYppJ2aNERpcSDoFlLnQ+gauYANhy3saieFPg9gTLGFjkabFSSWkWR5xaOyqZB52kqQTY3FumsYajTtlygmtjmdvZUjL/novrI/+a113PIMLDlJwxeKaeXTGmhVTS7W0m17qBpO56t+dcrTA8OaD5SKTW6G0TM2ka1866i3Ttz2reGrmmZyhi0enadKnXknpBRSooAhZ0U+DTa/N4b3/AJTSyIN8Fh1edw47/wAgqHmmXzYpzE/yeGHMgjXMbbAfqqD187VlyHGOyvFL87h20MeWsWuj27Vt33rSvyZ3+i2opU6zNBVTeFcZ4CuBcQyxSsB0qjgt7t+6rmkwBG9OLp2Jq1QopFZQym6sAQR0g8jX1Ws4NJ0nkjwRXgRecstyiyHcpGRuBbnzAvVxhMRii9pYlVd/KWTVv0eTpBqpRomMrJ1FFFQWFcH8cX6Ub6qL+6u8Vwfxw/pVvqov7q6fjd5h8jsL7Lc0wuBwbYiQrHisZFHwVW8umMCw0roHCUnVsSdxfevrD52qGDGwNMYDc4uB5knEKjYECRtQksdVh0X5cq1bK/CbCthBBmDYqRVI0JEY1REXzdyNRNy3TytUz87cvwsCLg4IZm1Nc4mG8gQkkFnBsx3A26q2em743MVNVybSyZbiEeWKeNI9ScPhsE+CaS0vFkD2IJZVXsvYVhbOkxpgijlZMJhgRip4XEY1W1WV5DxOHsbkdYrVvjQm9EwP9H/1UnL/ABiQySWxeEwaxENdlgLEG2wsD08qX1SXgf2J+S8wPhFgcdFPg5CyFmUYdXkZ2DofJYYohrEsFtztfpvXPseT+USCoVlnRSAbjUjqrG9hckgkmwuSdhV9gc/yrChzhTjEndCOIOFo1cwNDA+RqttztWq4ad3xKO51O8qFifpEuCTWunCr9Gc5XR6jrFisXHEuqRgq7C55C+wrLSZQRY7g9B6a8w7wRwwuCCDyI3Bp1QYyE4I8WL/DX+Vi6EBPzqD6NukcqvlYEXHI7+uqardCTvYdUmX75hiSOQSBT/FZz7bEVMzXNlhAAGuV9kjHnOf+h1mlkuXNFGS5vNKxeRhyLHoHYBYD1U1smxPdpFhRToqCxUUUUAUngsbJKh+cSaXX13ZiynvUiruqvHZU/E42HYJNYBg3mTKOQYDkR0EUhnMy7S4eUHrjtKp9RBv7RVtZO0Qnjsy1p1V5Xngnd1WN1EZsxfSCG6il9Q266tKlprZlJp8CrhHjh/SrfVRf3V3iqbNPA7L8TJxMRAkkhAGpr3sOQ2PbWmjNQlbM9WDnGkearUWr0T8XOUeix/a++j4uMo9Fj+199dnVx9HN00vZ52tRavRPxcZR6LH9r76Pi4yj0WP7X30dXH0HTS9nna1Z8vHy0X1kf/Na9BfFzlHosf2vvqMvgbk64lYlwiawvE1DVZNLAC+/O/8AtR1UX4Dp2vJttFF6Cw6a847iLmoXgS6vN0Pf1aTVNk2Hxz4aEGVI04abqhaQjSLbtsDbsrJjcQcYeDDvBf5aUeaQOcSHpJ5EjlV8iAAAchsOwCtLxVGdZOyHgMnihJYXaRvOkc6nbvPIdg2qbRRUN3yWlQUUU6QxUUU6AFRTpUAVuPyjU/FhbhzgW1Wurj9V1+kPeKxLncke2JiZLf5iAyRntuvlL3ireiqy9k4+ivTwgwZFxNH3sAR3GoR8NcDq0q7MetEdh7QN+6sPhAIfhWHE+kQASOSwADOltIJ7ybVbYDHYWQkQtGSOYWwI7udXjFK6ZFybqyky7wmHGdmLnCyMAsjgDhSWsUIvdVNtiwG9bQGFUGZ4dFxsGkC+I4iSrtaSNVuGYdNjYX7akDJZIv8ADSlF/ZuOJGPVc3XuNElF01sEW1/S4pVVcbMBzjgbtEjr7ipoK5g/TDEOsapW99hUYl5EvMMxjgTVIewAbs56FUcyaqcHkJlLTYjWk8puuh2VoEHmpdeZ6T2mp+DyREfiOWlm/aSblexRyUeqrGnljwKr5Kv8kTjliprdqxMfaVpfm8jfPPLN+7I3kfyLZT31a0UsmPFHzFEqgBQAo2AAsB6gK+qKKkoKKKKACnSooAKKKKACiiigB0qKKANN8KV/+xRJp0yIBC7uUSF1JLtcfT821QVxWInaNVkRsVFLpDIl2VV85zIpsYyD0jet7xWDilXTIiuvUwBHvow+EjjFo1VR1KAB7q3Wqkqowek27siZflAjcyOzSTMLF2tsvPSqjZV9VWFFFYt2bJUOlTpUhhTopUAOlTooAKVFFABRRRQA6KVO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7176" name="AutoShape 8" descr="data:image/jpeg;base64,/9j/4AAQSkZJRgABAQAAAQABAAD/2wCEAAkGBg4RDxQUEBQUFBAQFxQXFhQUFxUUFRAVFBQVFBQUGBQXHCoeGBkjGRQUHy8kIycpLDAtFR4xNTAqNyYrLCkBCQoKDgwOGg8PGi8kHSQsLCk0KSksKiosKiwsKSwsLC4qLCwtKSwpLC8sLCksKSwsKSwsKiwpLCopLCwsLCwpLP/AABEIAG0AqAMBIgACEQEDEQH/xAAcAAACAgMBAQAAAAAAAAAAAAAAAQQFAwYHCAL/xABFEAACAQIEAgQICQoHAQAAAAABAgMAEQQFEiETMUFRYYEGByIyVHGRoRQXIzNCc6LR0xUWNVJTYnKSk8I0Q2OxssHiJP/EABkBAAMBAQEAAAAAAAAAAAAAAAABAgMEBf/EACMRAAICAQMEAwEAAAAAAAAAAAABAhESAyExFDJBUQQTImH/2gAMAwEAAhEDEQA/AO4U6VOgApU6VABRTpUAFFFFABRUfF5jDEPlHRP4mAv99RPzmwf7VfWQwHtItTUW/AskWlKsWHxccgvGysOtSCPdUTF53Gj6EDSyjmkYuV/iPJe80JNhaLCiqv8AKGM5/Btuoyrq9lre+nDnyawkqvDI3ISAaXPUrg6Sey96eLFkizoqslz9NRWFXmddjwwNKnqLkhQe+l+UMZ6Nt9al/Za3voxYZItaVVkOfR6gkqvC7bASAAMepXHkk99WdJprkaaYU6KVIYU6KKAFRRToAKVFVGcYyRpEw8J0ySgszj/JjBsWH7x5CmlYm6M2LzyNH4aBpZf2cY1Ff4jyXvNYxNj23CQxjqdmdu8KAPfUzAZdFCmmMWHSeZY9LMek1Jp2lwKm+Sr1ZgOjDv2AyIfaQagZjnk40RshwxkNmmezRoP3WG2o9Gq1bHXP/Dbxl/AsS2HOGWZdCsS0mkHXfYroPVVw/TpIif5V2bjgckgj8oLqc7mR/Ldu3Uf+qnaRXJl8ebAWGDUAf6x/Dp/Hq3oY/rH8OrehqPwStXTR0DN8hDKWw4EeI20up0dO+q2zC19iKn5blscEYRB2lul26WY9JNcwHj0f0Mbf6x/Do+PVvQx/WP4dH06rVUH2aadnWagZxlQxCBGayagXAFy6jfSD9He24rmvx6t6GP6x/DrJh/HgzOq/BANTKt+MdtTAX+b7aS0dRb0N6sHtZ1HDYZI1CooVV5AbAVkop1gbGHFYSOVCkihkbmDVJluaLh5Hw08gBj0mJ3Ni8beaCx5kEEdu1bBWGXBxMSWRWLCxuAbjqPZVJ7UyWvKMwIoqgxMRwJ4kdzhbjiRnfg3NuInUo6V9lXytcXHI0NVuCdn1RRRUlCp0qiZrmCwQtIwvp5Ac2Y7Ko9ZIFNK9hN0SJZlUXYhQOZJAA7zVHkmISXG4p1YNbgqpBBGnSx2Prv7KzYPJNdpMXaSU76TvHD06VTlt1nerKLARI5dVAZgFJG1wt7C3LpNVsrRO7pkiilRUFjrg3jh/SrfVRf3V3iuGeNeAPnGksqaoovKckKNntcgG3Vy6a6fjd5h8jsNFArNgYUeVVd+GrGxci4W/Tb12rpPivGGgM0U7Ra5lJjlB1IVQmNgGIBuGPf0Vgl8E8H+UUinBm+FlgskQMUS+STqP6zjTay7b3rsesraOVaTpMWE8A5hC6RwyaZ0gB1k31iUCTylXSgB1b+UCtiK0/wAJsnjw0ulS1yWPDcDXGm2gsR+sLmxANhuK3/MT8HjjRYppJ2aNERpcSDoFlLnQ+gauYANhy3saieFPg9gTLGFjkabFSSWkWR5xaOyqZB52kqQTY3FumsYajTtlygmtjmdvZUjL/novrI/+a113PIMLDlJwxeKaeXTGmhVTS7W0m17qBpO56t+dcrTA8OaD5SKTW6G0TM2ka1866i3Ttz2reGrmmZyhi0enadKnXknpBRSooAhZ0U+DTa/N4b3/AJTSyIN8Fh1edw47/wAgqHmmXzYpzE/yeGHMgjXMbbAfqqD187VlyHGOyvFL87h20MeWsWuj27Vt33rSvyZ3+i2opU6zNBVTeFcZ4CuBcQyxSsB0qjgt7t+6rmkwBG9OLp2Jq1QopFZQym6sAQR0g8jX1Ws4NJ0nkjwRXgRecstyiyHcpGRuBbnzAvVxhMRii9pYlVd/KWTVv0eTpBqpRomMrJ1FFFQWFcH8cX6Ub6qL+6u8Vwfxw/pVvqov7q6fjd5h8jsL7Lc0wuBwbYiQrHisZFHwVW8umMCw0roHCUnVsSdxfevrD52qGDGwNMYDc4uB5knEKjYECRtQksdVh0X5cq1bK/CbCthBBmDYqRVI0JEY1REXzdyNRNy3TytUz87cvwsCLg4IZm1Nc4mG8gQkkFnBsx3A26q2em743MVNVybSyZbiEeWKeNI9ScPhsE+CaS0vFkD2IJZVXsvYVhbOkxpgijlZMJhgRip4XEY1W1WV5DxOHsbkdYrVvjQm9EwP9H/1UnL/ABiQySWxeEwaxENdlgLEG2wsD08qX1SXgf2J+S8wPhFgcdFPg5CyFmUYdXkZ2DofJYYohrEsFtztfpvXPseT+USCoVlnRSAbjUjqrG9hckgkmwuSdhV9gc/yrChzhTjEndCOIOFo1cwNDA+RqttztWq4ad3xKO51O8qFifpEuCTWunCr9Gc5XR6jrFisXHEuqRgq7C55C+wrLSZQRY7g9B6a8w7wRwwuCCDyI3Bp1QYyE4I8WL/DX+Vi6EBPzqD6NukcqvlYEXHI7+uqardCTvYdUmX75hiSOQSBT/FZz7bEVMzXNlhAAGuV9kjHnOf+h1mlkuXNFGS5vNKxeRhyLHoHYBYD1U1smxPdpFhRToqCxUUUUAUngsbJKh+cSaXX13ZiynvUiruqvHZU/E42HYJNYBg3mTKOQYDkR0EUhnMy7S4eUHrjtKp9RBv7RVtZO0Qnjsy1p1V5Xngnd1WN1EZsxfSCG6il9Q266tKlprZlJp8CrhHjh/SrfVRf3V3iqbNPA7L8TJxMRAkkhAGpr3sOQ2PbWmjNQlbM9WDnGkearUWr0T8XOUeix/a++j4uMo9Fj+199dnVx9HN00vZ52tRavRPxcZR6LH9r76Pi4yj0WP7X30dXH0HTS9nna1Z8vHy0X1kf/Na9BfFzlHosf2vvqMvgbk64lYlwiawvE1DVZNLAC+/O/8AtR1UX4Dp2vJttFF6Cw6a847iLmoXgS6vN0Pf1aTVNk2Hxz4aEGVI04abqhaQjSLbtsDbsrJjcQcYeDDvBf5aUeaQOcSHpJ5EjlV8iAAAchsOwCtLxVGdZOyHgMnihJYXaRvOkc6nbvPIdg2qbRRUN3yWlQUUU6QxUUU6AFRTpUAVuPyjU/FhbhzgW1Wurj9V1+kPeKxLncke2JiZLf5iAyRntuvlL3ireiqy9k4+ivTwgwZFxNH3sAR3GoR8NcDq0q7MetEdh7QN+6sPhAIfhWHE+kQASOSwADOltIJ7ybVbYDHYWQkQtGSOYWwI7udXjFK6ZFybqyky7wmHGdmLnCyMAsjgDhSWsUIvdVNtiwG9bQGFUGZ4dFxsGkC+I4iSrtaSNVuGYdNjYX7akDJZIv8ADSlF/ZuOJGPVc3XuNElF01sEW1/S4pVVcbMBzjgbtEjr7ipoK5g/TDEOsapW99hUYl5EvMMxjgTVIewAbs56FUcyaqcHkJlLTYjWk8puuh2VoEHmpdeZ6T2mp+DyREfiOWlm/aSblexRyUeqrGnljwKr5Kv8kTjliprdqxMfaVpfm8jfPPLN+7I3kfyLZT31a0UsmPFHzFEqgBQAo2AAsB6gK+qKKkoKKKKACnSooAKKKKACiiigB0qKKANN8KV/+xRJp0yIBC7uUSF1JLtcfT821QVxWInaNVkRsVFLpDIl2VV85zIpsYyD0jet7xWDilXTIiuvUwBHvow+EjjFo1VR1KAB7q3Wqkqowek27siZflAjcyOzSTMLF2tsvPSqjZV9VWFFFYt2bJUOlTpUhhTopUAOlTooAKVFFABRRRQA6KVOgD//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7178" name="AutoShape 10" descr="data:image/jpeg;base64,/9j/4AAQSkZJRgABAQAAAQABAAD/2wCEAAkGBg4RDxQUEBQUFBAQFxQXFhQUFxUUFRAVFBQVFBQUGBQXHCoeGBkjGRQUHy8kIycpLDAtFR4xNTAqNyYrLCkBCQoKDgwOGg8PGi8kHSQsLCk0KSksKiosKiwsKSwsLC4qLCwtKSwpLC8sLCksKSwsKSwsKiwpLCopLCwsLCwpLP/AABEIAG0AqAMBIgACEQEDEQH/xAAcAAACAgMBAQAAAAAAAAAAAAAAAQQFAwYHCAL/xABFEAACAQIEAgQICQoHAQAAAAABAgMAEQQFEiETMUFRYYEGByIyVHGRoRQXIzNCc6LR0xUWNVJTYnKSk8I0Q2OxssHiJP/EABkBAAMBAQEAAAAAAAAAAAAAAAABAgMEBf/EACMRAAICAQMEAwEAAAAAAAAAAAABAhESAyExFDJBUQQTImH/2gAMAwEAAhEDEQA/AO4U6VOgApU6VABRTpUAFFFFABRUfF5jDEPlHRP4mAv99RPzmwf7VfWQwHtItTUW/AskWlKsWHxccgvGysOtSCPdUTF53Gj6EDSyjmkYuV/iPJe80JNhaLCiqv8AKGM5/Btuoyrq9lre+nDnyawkqvDI3ISAaXPUrg6Sey96eLFkizoqslz9NRWFXmddjwwNKnqLkhQe+l+UMZ6Nt9al/Za3voxYZItaVVkOfR6gkqvC7bASAAMepXHkk99WdJprkaaYU6KVIYU6KKAFRRToAKVFVGcYyRpEw8J0ySgszj/JjBsWH7x5CmlYm6M2LzyNH4aBpZf2cY1Ff4jyXvNYxNj23CQxjqdmdu8KAPfUzAZdFCmmMWHSeZY9LMek1Jp2lwKm+Sr1ZgOjDv2AyIfaQagZjnk40RshwxkNmmezRoP3WG2o9Gq1bHXP/Dbxl/AsS2HOGWZdCsS0mkHXfYroPVVw/TpIif5V2bjgckgj8oLqc7mR/Ldu3Uf+qnaRXJl8ebAWGDUAf6x/Dp/Hq3oY/rH8OrehqPwStXTR0DN8hDKWw4EeI20up0dO+q2zC19iKn5blscEYRB2lul26WY9JNcwHj0f0Mbf6x/Do+PVvQx/WP4dH06rVUH2aadnWagZxlQxCBGayagXAFy6jfSD9He24rmvx6t6GP6x/DrJh/HgzOq/BANTKt+MdtTAX+b7aS0dRb0N6sHtZ1HDYZI1CooVV5AbAVkop1gbGHFYSOVCkihkbmDVJluaLh5Hw08gBj0mJ3Ni8beaCx5kEEdu1bBWGXBxMSWRWLCxuAbjqPZVJ7UyWvKMwIoqgxMRwJ4kdzhbjiRnfg3NuInUo6V9lXytcXHI0NVuCdn1RRRUlCp0qiZrmCwQtIwvp5Ac2Y7Ko9ZIFNK9hN0SJZlUXYhQOZJAA7zVHkmISXG4p1YNbgqpBBGnSx2Prv7KzYPJNdpMXaSU76TvHD06VTlt1nerKLARI5dVAZgFJG1wt7C3LpNVsrRO7pkiilRUFjrg3jh/SrfVRf3V3iuGeNeAPnGksqaoovKckKNntcgG3Vy6a6fjd5h8jsNFArNgYUeVVd+GrGxci4W/Tb12rpPivGGgM0U7Ra5lJjlB1IVQmNgGIBuGPf0Vgl8E8H+UUinBm+FlgskQMUS+STqP6zjTay7b3rsesraOVaTpMWE8A5hC6RwyaZ0gB1k31iUCTylXSgB1b+UCtiK0/wAJsnjw0ulS1yWPDcDXGm2gsR+sLmxANhuK3/MT8HjjRYppJ2aNERpcSDoFlLnQ+gauYANhy3saieFPg9gTLGFjkabFSSWkWR5xaOyqZB52kqQTY3FumsYajTtlygmtjmdvZUjL/novrI/+a113PIMLDlJwxeKaeXTGmhVTS7W0m17qBpO56t+dcrTA8OaD5SKTW6G0TM2ka1866i3Ttz2reGrmmZyhi0enadKnXknpBRSooAhZ0U+DTa/N4b3/AJTSyIN8Fh1edw47/wAgqHmmXzYpzE/yeGHMgjXMbbAfqqD187VlyHGOyvFL87h20MeWsWuj27Vt33rSvyZ3+i2opU6zNBVTeFcZ4CuBcQyxSsB0qjgt7t+6rmkwBG9OLp2Jq1QopFZQym6sAQR0g8jX1Ws4NJ0nkjwRXgRecstyiyHcpGRuBbnzAvVxhMRii9pYlVd/KWTVv0eTpBqpRomMrJ1FFFQWFcH8cX6Ub6qL+6u8Vwfxw/pVvqov7q6fjd5h8jsL7Lc0wuBwbYiQrHisZFHwVW8umMCw0roHCUnVsSdxfevrD52qGDGwNMYDc4uB5knEKjYECRtQksdVh0X5cq1bK/CbCthBBmDYqRVI0JEY1REXzdyNRNy3TytUz87cvwsCLg4IZm1Nc4mG8gQkkFnBsx3A26q2em743MVNVybSyZbiEeWKeNI9ScPhsE+CaS0vFkD2IJZVXsvYVhbOkxpgijlZMJhgRip4XEY1W1WV5DxOHsbkdYrVvjQm9EwP9H/1UnL/ABiQySWxeEwaxENdlgLEG2wsD08qX1SXgf2J+S8wPhFgcdFPg5CyFmUYdXkZ2DofJYYohrEsFtztfpvXPseT+USCoVlnRSAbjUjqrG9hckgkmwuSdhV9gc/yrChzhTjEndCOIOFo1cwNDA+RqttztWq4ad3xKO51O8qFifpEuCTWunCr9Gc5XR6jrFisXHEuqRgq7C55C+wrLSZQRY7g9B6a8w7wRwwuCCDyI3Bp1QYyE4I8WL/DX+Vi6EBPzqD6NukcqvlYEXHI7+uqardCTvYdUmX75hiSOQSBT/FZz7bEVMzXNlhAAGuV9kjHnOf+h1mlkuXNFGS5vNKxeRhyLHoHYBYD1U1smxPdpFhRToqCxUUUUAUngsbJKh+cSaXX13ZiynvUiruqvHZU/E42HYJNYBg3mTKOQYDkR0EUhnMy7S4eUHrjtKp9RBv7RVtZO0Qnjsy1p1V5Xngnd1WN1EZsxfSCG6il9Q266tKlprZlJp8CrhHjh/SrfVRf3V3iqbNPA7L8TJxMRAkkhAGpr3sOQ2PbWmjNQlbM9WDnGkearUWr0T8XOUeix/a++j4uMo9Fj+199dnVx9HN00vZ52tRavRPxcZR6LH9r76Pi4yj0WP7X30dXH0HTS9nna1Z8vHy0X1kf/Na9BfFzlHosf2vvqMvgbk64lYlwiawvE1DVZNLAC+/O/8AtR1UX4Dp2vJttFF6Cw6a847iLmoXgS6vN0Pf1aTVNk2Hxz4aEGVI04abqhaQjSLbtsDbsrJjcQcYeDDvBf5aUeaQOcSHpJ5EjlV8iAAAchsOwCtLxVGdZOyHgMnihJYXaRvOkc6nbvPIdg2qbRRUN3yWlQUUU6QxUUU6AFRTpUAVuPyjU/FhbhzgW1Wurj9V1+kPeKxLncke2JiZLf5iAyRntuvlL3ireiqy9k4+ivTwgwZFxNH3sAR3GoR8NcDq0q7MetEdh7QN+6sPhAIfhWHE+kQASOSwADOltIJ7ybVbYDHYWQkQtGSOYWwI7udXjFK6ZFybqyky7wmHGdmLnCyMAsjgDhSWsUIvdVNtiwG9bQGFUGZ4dFxsGkC+I4iSrtaSNVuGYdNjYX7akDJZIv8ADSlF/ZuOJGPVc3XuNElF01sEW1/S4pVVcbMBzjgbtEjr7ipoK5g/TDEOsapW99hUYl5EvMMxjgTVIewAbs56FUcyaqcHkJlLTYjWk8puuh2VoEHmpdeZ6T2mp+DyREfiOWlm/aSblexRyUeqrGnljwKr5Kv8kTjliprdqxMfaVpfm8jfPPLN+7I3kfyLZT31a0UsmPFHzFEqgBQAo2AAsB6gK+qKKkoKKKKACnSooAKKKKACiiigB0qKKANN8KV/+xRJp0yIBC7uUSF1JLtcfT821QVxWInaNVkRsVFLpDIl2VV85zIpsYyD0jet7xWDilXTIiuvUwBHvow+EjjFo1VR1KAB7q3Wqkqowek27siZflAjcyOzSTMLF2tsvPSqjZV9VWFFFYt2bJUOlTpUhhTopUAOlTooAKVFFABRRRQA6KVOgD//2Q=="/>
          <p:cNvSpPr>
            <a:spLocks noChangeAspect="1" noChangeArrowheads="1"/>
          </p:cNvSpPr>
          <p:nvPr/>
        </p:nvSpPr>
        <p:spPr bwMode="auto">
          <a:xfrm>
            <a:off x="155575" y="-623888"/>
            <a:ext cx="2009775" cy="13049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2" name="Afbeelding 11" descr="index.jpg"/>
          <p:cNvPicPr>
            <a:picLocks noChangeAspect="1"/>
          </p:cNvPicPr>
          <p:nvPr/>
        </p:nvPicPr>
        <p:blipFill>
          <a:blip r:embed="rId5"/>
          <a:stretch>
            <a:fillRect/>
          </a:stretch>
        </p:blipFill>
        <p:spPr>
          <a:xfrm>
            <a:off x="6084168" y="1916832"/>
            <a:ext cx="1998755" cy="1296811"/>
          </a:xfrm>
          <a:prstGeom prst="rect">
            <a:avLst/>
          </a:prstGeom>
        </p:spPr>
      </p:pic>
      <p:pic>
        <p:nvPicPr>
          <p:cNvPr id="13" name="Picture 16" descr="http://t1.gstatic.com/images?q=tbn:ANd9GcQV2JaoO2wt87hXunwGsAR7-CWDtk6qwLWaEfnkOoXe-qg2k2Ok:us.123rf.com/400wm/400/400/nadil/nadil1004/nadil100400024/6847179-puzzel-stukje-montage-rainbow.jpg"/>
          <p:cNvPicPr>
            <a:picLocks noChangeAspect="1" noChangeArrowheads="1"/>
          </p:cNvPicPr>
          <p:nvPr/>
        </p:nvPicPr>
        <p:blipFill>
          <a:blip r:embed="rId6"/>
          <a:srcRect/>
          <a:stretch>
            <a:fillRect/>
          </a:stretch>
        </p:blipFill>
        <p:spPr bwMode="auto">
          <a:xfrm>
            <a:off x="971600" y="4348074"/>
            <a:ext cx="1728192" cy="17281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Afbeelding 29" descr="index 3.jpg"/>
          <p:cNvPicPr>
            <a:picLocks noChangeAspect="1"/>
          </p:cNvPicPr>
          <p:nvPr/>
        </p:nvPicPr>
        <p:blipFill>
          <a:blip r:embed="rId3"/>
          <a:stretch>
            <a:fillRect/>
          </a:stretch>
        </p:blipFill>
        <p:spPr>
          <a:xfrm>
            <a:off x="501442" y="3068960"/>
            <a:ext cx="830198" cy="1112636"/>
          </a:xfrm>
          <a:prstGeom prst="rect">
            <a:avLst/>
          </a:prstGeom>
        </p:spPr>
      </p:pic>
      <p:pic>
        <p:nvPicPr>
          <p:cNvPr id="22" name="Picture 21"/>
          <p:cNvPicPr>
            <a:picLocks noChangeAspect="1"/>
          </p:cNvPicPr>
          <p:nvPr/>
        </p:nvPicPr>
        <p:blipFill>
          <a:blip r:embed="rId4"/>
          <a:srcRect l="40024" t="33115" r="7063" b="46361"/>
          <a:stretch>
            <a:fillRect/>
          </a:stretch>
        </p:blipFill>
        <p:spPr>
          <a:xfrm>
            <a:off x="1676401" y="1713345"/>
            <a:ext cx="1152192" cy="635535"/>
          </a:xfrm>
          <a:prstGeom prst="rect">
            <a:avLst/>
          </a:prstGeom>
        </p:spPr>
      </p:pic>
      <p:pic>
        <p:nvPicPr>
          <p:cNvPr id="23" name="Picture 22"/>
          <p:cNvPicPr>
            <a:picLocks noChangeAspect="1"/>
          </p:cNvPicPr>
          <p:nvPr/>
        </p:nvPicPr>
        <p:blipFill>
          <a:blip r:embed="rId5"/>
          <a:srcRect l="12750" t="17674" r="11687" b="21041"/>
          <a:stretch>
            <a:fillRect/>
          </a:stretch>
        </p:blipFill>
        <p:spPr>
          <a:xfrm>
            <a:off x="228601" y="1715181"/>
            <a:ext cx="1447800" cy="1482312"/>
          </a:xfrm>
          <a:prstGeom prst="rect">
            <a:avLst/>
          </a:prstGeom>
        </p:spPr>
      </p:pic>
      <p:pic>
        <p:nvPicPr>
          <p:cNvPr id="10" name="Picture 9"/>
          <p:cNvPicPr>
            <a:picLocks noChangeAspect="1"/>
          </p:cNvPicPr>
          <p:nvPr/>
        </p:nvPicPr>
        <p:blipFill>
          <a:blip r:embed="rId6"/>
          <a:srcRect t="29223" b="14612"/>
          <a:stretch>
            <a:fillRect/>
          </a:stretch>
        </p:blipFill>
        <p:spPr>
          <a:xfrm>
            <a:off x="1162388" y="3589799"/>
            <a:ext cx="1282700" cy="537557"/>
          </a:xfrm>
          <a:prstGeom prst="rect">
            <a:avLst/>
          </a:prstGeom>
        </p:spPr>
      </p:pic>
      <p:sp>
        <p:nvSpPr>
          <p:cNvPr id="2" name="Title 1"/>
          <p:cNvSpPr>
            <a:spLocks noGrp="1"/>
          </p:cNvSpPr>
          <p:nvPr>
            <p:ph type="title"/>
          </p:nvPr>
        </p:nvSpPr>
        <p:spPr/>
        <p:txBody>
          <a:bodyPr/>
          <a:lstStyle/>
          <a:p>
            <a:r>
              <a:rPr lang="nl-NL" dirty="0" smtClean="0"/>
              <a:t>Forum voor </a:t>
            </a:r>
            <a:r>
              <a:rPr lang="nl-NL" dirty="0" smtClean="0"/>
              <a:t>deze </a:t>
            </a:r>
            <a:r>
              <a:rPr lang="nl-NL" dirty="0" smtClean="0"/>
              <a:t>Handreiking </a:t>
            </a:r>
            <a:r>
              <a:rPr lang="nl-NL" dirty="0" err="1" smtClean="0"/>
              <a:t>Cloud</a:t>
            </a:r>
            <a:endParaRPr lang="nl-NL" dirty="0"/>
          </a:p>
        </p:txBody>
      </p:sp>
      <p:sp>
        <p:nvSpPr>
          <p:cNvPr id="9" name="Rectangle 8"/>
          <p:cNvSpPr/>
          <p:nvPr/>
        </p:nvSpPr>
        <p:spPr>
          <a:xfrm>
            <a:off x="381000" y="4191000"/>
            <a:ext cx="2514600" cy="600164"/>
          </a:xfrm>
          <a:prstGeom prst="rect">
            <a:avLst/>
          </a:prstGeom>
        </p:spPr>
        <p:txBody>
          <a:bodyPr wrap="square">
            <a:spAutoFit/>
          </a:bodyPr>
          <a:lstStyle/>
          <a:p>
            <a:r>
              <a:rPr lang="en-US" sz="1100" dirty="0" err="1" smtClean="0"/>
              <a:t>Neelie</a:t>
            </a:r>
            <a:r>
              <a:rPr lang="en-US" sz="1100" dirty="0" smtClean="0"/>
              <a:t> </a:t>
            </a:r>
            <a:r>
              <a:rPr lang="en-US" sz="1100" dirty="0" err="1" smtClean="0"/>
              <a:t>Kroes</a:t>
            </a:r>
            <a:endParaRPr lang="en-US" sz="1100" dirty="0" smtClean="0"/>
          </a:p>
          <a:p>
            <a:r>
              <a:rPr lang="en-US" sz="1100" dirty="0" smtClean="0"/>
              <a:t>Commissioner Information Society </a:t>
            </a:r>
          </a:p>
          <a:p>
            <a:r>
              <a:rPr lang="en-US" sz="1100" dirty="0" smtClean="0"/>
              <a:t>EUROPEAN COMMISSION CONNNECT</a:t>
            </a:r>
          </a:p>
        </p:txBody>
      </p:sp>
      <p:sp>
        <p:nvSpPr>
          <p:cNvPr id="11" name="Left-Right Arrow 10"/>
          <p:cNvSpPr/>
          <p:nvPr/>
        </p:nvSpPr>
        <p:spPr>
          <a:xfrm>
            <a:off x="2438400" y="3789040"/>
            <a:ext cx="3962400" cy="304800"/>
          </a:xfrm>
          <a:prstGeom prst="leftRightArrow">
            <a:avLst/>
          </a:prstGeom>
          <a:solidFill>
            <a:schemeClr val="tx1">
              <a:lumMod val="25000"/>
              <a:lumOff val="75000"/>
            </a:schemeClr>
          </a:solidFill>
          <a:ln>
            <a:solidFill>
              <a:schemeClr val="bg2">
                <a:lumMod val="40000"/>
                <a:lumOff val="60000"/>
                <a:alpha val="38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4" name="Rectangle 13"/>
          <p:cNvSpPr/>
          <p:nvPr/>
        </p:nvSpPr>
        <p:spPr>
          <a:xfrm>
            <a:off x="3635896" y="1772816"/>
            <a:ext cx="3221360" cy="338554"/>
          </a:xfrm>
          <a:prstGeom prst="rect">
            <a:avLst/>
          </a:prstGeom>
        </p:spPr>
        <p:txBody>
          <a:bodyPr wrap="square">
            <a:spAutoFit/>
          </a:bodyPr>
          <a:lstStyle/>
          <a:p>
            <a:r>
              <a:rPr lang="en-US" sz="1600" b="1" dirty="0" err="1" smtClean="0"/>
              <a:t>Nederlandse</a:t>
            </a:r>
            <a:r>
              <a:rPr lang="en-US" sz="1600" b="1" dirty="0" smtClean="0"/>
              <a:t> </a:t>
            </a:r>
            <a:r>
              <a:rPr lang="en-US" sz="1600" b="1" dirty="0" err="1" smtClean="0"/>
              <a:t>Gemeenten</a:t>
            </a:r>
            <a:endParaRPr lang="en-US" sz="1600" b="1" dirty="0" smtClean="0"/>
          </a:p>
        </p:txBody>
      </p:sp>
      <p:sp>
        <p:nvSpPr>
          <p:cNvPr id="8194" name="AutoShape 2"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196" name="AutoShape 4"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198" name="AutoShape 6"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55575" y="-1112838"/>
            <a:ext cx="4638675" cy="23241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200" name="AutoShape 8"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19062" y="-1112838"/>
            <a:ext cx="4638675" cy="23241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202" name="AutoShape 10" descr="data:image/jpeg;base64,/9j/4AAQSkZJRgABAQAAAQABAAD/2wCEAAkGBxQTEhQUEhQWFhUXFxgbGRgXGBweGBwcHRocFxwcGhwdHiggGhwlHBcXITIhJSkrLi8uFyAzODQsNygtLisBCgoKDg0OGxAQGzQkHyQ0LDQsLCwsLCwsLCwsLCwsLCwsLCwsLCwsLCwsLCwsLCwsLCwsLCwsLCwsLCwsLCwsLP/AABEIAJ8BPgMBIgACEQEDEQH/xAAcAAACAwEBAQEAAAAAAAAAAAAABQQGBwMCAQj/xABMEAABAwIEAwUDBwcJCAIDAAABAgMRACEEBRIxBkFREyJhcYEykaEHFCNCscHRNFJicnOy8BUWJDNTgpKz4TVDVIOTosLSdPFjlKP/xAAZAQADAQEBAAAAAAAAAAAAAAAAAgMBBAX/xAAqEQACAgEDBAIBBAMBAAAAAAAAAQIRAxIhMQQTIkFRYRQycaHBgZHhI//aAAwDAQACEQMRAD8A3GiiigD5VUzriJWsoZMBJIKuZI3joBVrVWNYHN0OEwoaiTbnvXJ1U5Rj4motrWavH/eq+FUnOeI8dh1lDmIcH5qpGlQ5Rax8Kb4LErS/oVsRIqTxDkAxaACSFJBiNzPLy/GuTFkb5ZVLS9ykYnjjGAflbk+Y/Cop44zCJ+dPfD8Kj4nItCVGZg26+IPiCKiuNqKAAnUQOVdccnwx3H2Szx1mP/Fu/wDb+FfFcc5j/wAY7/2/hSdGGUJKhHhUd6rqViadh6njrMiQBi3iSYAGmSeQ9mpGaca5i0sI+eOakgao0nvbncXja3SqzgsYWlhaYkSL+NrdD41wfd1Getbvq+hHVG1fJZ8o7mJd+a4wguEEtuAAaoElKgLaouCOh9blxvxUnAshUBTq5DaTtYSSr9EW94r8+8BKjMsFH9u2PeYPwJrQvllxITjsPqghLE6TsZWqffpFVik3uSk6Qle+UHMFEq7fTfZKEQPZ2lJPOmaeMcdpB+cK2/NR/wCtVLCPIKr6N9uVOE6VCxG4sDaP4mujTE5tUhthOMsb84aSp9RQqLaUX+kQD9WdiR61rJfXeCZrB8SuMQ2E7oSs/DV/41enOKn0pSWykjnNzfnY7UkqXoopOi3cJY9x0O9ovUR2cC0gFAnbqrUasNZRk+IIdUoGFFto6hZX1ufTernlPESdJS6rvDY9fM1zSnUmmWXBZKKTZNnaXVLSVJ1A2i1qkv5o2gntFobTyK1AE+QPKtUk+DSeVRvyrmw+laQpJBSdiDI94ql8R59huzf0427qChIChpQdpAsZ9a88AuBvLn1fOPnCUFxWobpAbSdNyehPrWoH9D/FZqoqIRYdeZrmnHufnfAVQhx40P8AdqiR9k9Kns8bYYiTqHhpufG1dKeL0c/mXJOMX+d8BXQYtf532VTm+OMKTcqA6lJ+69dv574SCQtRg7BJn8PjQ3APItwxS+v2V6+cq6/ZVSXxxhAJ1qJ6BJn4iKkI4xwkT2nppVP2VngN5Fm+cK60fOFdaqf8+8KNy4Lx7G/j/F6kJ4ywcE9rEfoq/Cs8A8iyfOVdak4bEarHeqcxxrg1f70p/WSofdTLKOIsM68ENvJUqYjabH2Z9r0rJKNAm7LRRRRUSwUUUUAFFFFABRRRQB8VWHJy4Nyr60nvR48q3E1mnFiEJTCQK5upT0l8FWUd99RJua75fnT7ZhD39094e40qx2LiyfEmufCqVLeBAJUTMnaLzaOVr+NckYPTZeTi3TLS+8y+lSnAG3D7emYVpmDB2JJqn4t0sqCkqmeX3U74mZSkkJJnrVLdSoHvSoeJquFauQyeKpDPEZklW6aVPqk19dckUYPCrdWENpKlHYD+LCumEFHg55TbI6WypQSNyQB5kwK8Ab+H/wBUxzPJnWIUsCJ3BB9etRABo8Qb1UlyNuBP9o4L/wCQ3+8K1T5U+EF43FslDqEq7EpCVBX1VKVJIsJ1W/VNZXwL/tLBf/Ib/eFar8p3Ea8LjWAhLersgoFSJVJUtG4ItE28a3Uo7saGNzlpRTcP8leM0gksT+brNvXTFdz8m2NAsho/qufiBTBv5RcUN0MR4pUP/OmeW8fvrUAWmfOVAfaax9RBK2Wl0GVb/wBlewPBWOadQosSAbwtBtBB+t40xTkqkRKH0RP1ZA+H31akcXq2LTd7d1302KakM8RTEtKHkQfwrYdRCf6SH48/gpDy1pdbKbAhIVqsQATceJ1fCnGCwSsSdDRkfWUR3U+Z+6u3GziHA2SlQXIHKSkqIPxrnis1SjDdky2tDYMKSJ1KPVSt/dSzjre/AqVcjrD5ohgqwmHSpTkBRdgFMzBv1AFVnPcSUONFwlS1hStgTvF5rzh8yUXFlKC2kFEQkm31jPOq1xE+tTxV3jAtM9ZtVIRUeBJC1DxViHCbiSfdWpcHtaMsx/L+tI9WU1lGUOwsqXAk8zFjvvWs8HLC8qxekz3XQfPsgK1vYFyZCziL/peHry8vtrulUbQDzFo84oRlU7qSSLgQLfx91e2cAZ2F5Fgegt0qVj0BfvaJvQMSq9kyP4uf42r01lqhA135WT4728efSu5y4SNRVccpgi1vjtWALl4hZkg6bEHx6C83Jt603yHK20kOOIVikkSUsOwpP6ySAs+kDxr0cnCElehZROkpN7yLhO6jJFgaWqPZqjSUlKgpO4OmPeKGmwWxp+U5JhVpUVYZbbRE633FBU9IJtFVjiDBYNsnsX1qIn6oKALn2hEwByk2pFic2WtA1KcVCiAFqKjsCLk107dZSE3TEwRuZEfeaSMWt2ykmnskfThEkWVqTFlAEA++D8Kb8EZfpx+FUDI1n91QqRlWC7VKCNBhKQG02VAn2iABJAPjannDmVAYtlSe6ErMpJm+kgwfC9qZTE7bNPoooqhgUUUUAFFFFABRRRQB8NYVnmakqN+ZrdVV+bscTqV5muXqVdI6MHshqdClX2q64PDtM4UOodBFgUpELvJj31nrgKVpEaucdfDyp/GpqPZn4Vz5IpJF4O2zjisWFsFahCpN5900pwiC4mVeW1Sc5GlsISZgjbnX1CYaSkdR+NPDaOwr3luIsUzoVHKrdwjhkuotCSDB02PqR1pJicKp5wIbEn4VecqyvsEIStuAbTqtJ5mBzirSm3FfJztJM4ZzkDJFlq1AX5yPLmdzVIzTLC0rULoNjHKtQCEoUAtBTNkqmR13sR7qgZ/lgWlSgPNPI2At49Jpe448mJFc4Nw6DjsFFtLyD594RVk+Wr8vw/7BP+YuqzwkgpzLCDkXm48RP41Zvlq/L8P+wT/mLqi/Sy+Gu7EpfaoStHaJ1JGqR48jHPnTjIH0hxSkylGo6bC1hyNt5MeNVrMRdMiRe3rTjhtokQdtRtMWgcztzvymufJBaLPTnkucotbf8LonGglI1E3EAoQOY5gzThGNTaxJnaN6QJw7etCmwB325AM2PdPmQpG/6VWvDoCedJ0iSjsczcaFONeSrEoOJbJSlvupHI6woHzmaWKzhwakhSmu8ogK2Ig0wz9z6ZMaz3B7ABPtePKoGMwwdSJ7YKGx7NPur0ErRxTm4ztEbLc3fCFlal6UiUz91eXeLsShcIWmIG6EmkeVoeDi0KC0pJMpUk+nKPdX04lhw6vpE25AHa23pWSi9PiVw5sbneRbFhTx9iADq7Aq+qC1v1uDarbwfny8Vl+KceSgae0TCEwI7MG4ne5rKm8dhiCnXcxBUgFSfKFc60n5N8KDluLQ0vWVKcAkRctJABmR099TxKafkU6uXTuP/nyVhGNw6UNLU3AQCkKC0gxeNadzBmT0O52DHC5s0tASFobJVCdLYmAAr2SAmIi8dagY/h3UlzvtIKRMLUCVb2SqACPA7GbdVQyJ0JZugSVEHX7KkztMGL+8+NX1HnUPcXmqWXtD2EZUl0qSjsoQuBFzEk7puYuT6OspxeHcBeSUBYE6L9raxieR6gmw51mGcMFD6bAaRyNuZkRtM0ybxaUhKSASATe1zzBHSh2Ymhvn+ILulIUbqsdSiQTvbaYAMxyiqg6y8pZEqXFgpUyQPOrVgsYvWCoBYAJ75va1lDfnuDT7FYROqYvsABN/PnWJWwk2jPcsVp1FSbkixA8ZNOcKwhVlSdzA33/1pnmGSq1nuFMcjAjzrizhVpJ1DTawi/pTSxe0Kp/J5xOYBgAMJSgiO8STeI6+dXPgrNkuqbCkw5JmwiTJMc+dVrBcOqeANkoJ9o7A7351aOHQtvENtpDfZyBLZkd1MSecyKFiXsbuS9GgUUUVhoUUUUAFFFFABRRRQB8VX55GDW65pAGpSiATYetfoVVYNmA0ArmIMzMc64+qlWlIvgVtijGNdioB1NwbKTCh8K+qxKFJsq0+VexjEKXJVJIJHOY3AnfnAqJjMaysCWu6DdYFu93gIm24qahq5R1bJ8nhabxzp3l3COKek6SlAMWjUSN99qUZfj/m+JCuzDkEd0m5C/a0iI6H0q4ZPnGLSywjCOsOKxAddSykS412Y1ltwlR7qgnRMAhRG9XhjRDLJcIn4PJGsMmC04D+cElR6bgVPRmDJGlZFp3tF+Y5RA361Vc1xmJxLTeJCsQGXX3khADh0IShITqDfejWlYnx3pThslWt/UWSWg6nVqkK0lIBB1KgoCtxuBTSwx5IKUi3qxTC0KZU6grSVW1CYEmf8N6UDPCEQqVJUkFK+qfh76XvcPQy833QStZRcdxMkgzv7OqR0qx59wqv5r2qFhS20pIbSITpiIEm5gSPKpxiuORpqS3YhybT/KWCKYntUKPXvWj138Jpl8tAnMMOB/YD/Mc/j1qt8EO/07C33fb+0Vd/lYeQnFtagwVdiIDiXSs99dh2YiDteq442mh4yUJpmdMaQtK1J1pGqRab7EA77H30yytadaiUdwqnR+jABFrXvbxr2jMlA6ncKw0DfWvDuEE9Ivc391T8PnjrXfQlpDRHtoYQFEeCVEE3pX09rk7J9YpKtJPV2IdYLCVCCAe6oCJBAg9D91P0YV5w91C48bCq7hOJcQXW1B5HZlQGkhrWRB9pKZgT49Kfu5o459dah0TZPvsKbF06gquzlfUtbJC7iVLrTiADpVp3SeUmx9RURrNXxutVTmMW2HlpdRMISQeklUjbwFMw8xF24ro00jlcm3bK9jcY84iA6QrcSLevhVFcdLXdfhKgLWsfKK2FLmGidJrzicnwroAW2lST1AoaCzA8Liwl3WoSBO3wrd/kdxqXMBiVISUw8sXjfskH76W4j5P8vUbJ0+AURVu4SyNnB4R9DMhJK1GTN9AHPwApGgIOHw/apPaovO4A0mD3SJBsRePGuWLwqEK1qbCikHSsgSJ3sKMPn6YlMK/vDy+21QM74gQsBCSUqn2hNjtFhcdd6S64HpVuVPNsOlSlrUPaMyPsHSl2IwqiNRFtgR0q0Oq1rPaBKoiCkGCOdt7V1GKbVKWyOg6T08KaD+Sc0vRUcIFosNja/wDFquZzVYWlJSQFXECZnflO1IMZhSBJtAKjzAgxcjanLLD6kFTftaE9npIuALp6yTpvMeAptkzEmMNSgoAWJIgFJnxkkR13qLmkAGe93SSdxM9Ry6xFKsYtaWsOVIWtXeJPeBuoyCb6kzsY52MGpCHkt6vpXhMFvtAoI6xZMSL9dopnJvgKQxyjF/RANLKgBfUmBO+kkTIk2VyIqx8O4lXapSpIgnu6YhIuZt42NJm8yWg9mUIV3RpKSJBCZvp7pJr1w1mZVi2wW1pLiuZGmAk8kz0+tHWsckbRpdFFFYaFFFFABRRRQAUUUUAeVVieb4EutuI2JmCeRmfurbSKzrPsmLTipB0KJIPKDy871w9apeMl6LYWt0ZphMKw4SHHknShwxpcEgQVFDi7KKdMwPGBUdthCSAptakWlCnNKjpEAkBBAPhUvMsZh3HOzStCEYcQ0m51OTsIBOgRE+NdM0daLi3ApA1HV2alAOJJvpKDdV9ikEGJFMrq0dHT44Tk1N0cVKSe2WlEQwtaCVd76NxCVIWkWTGsm3KCDenfBvEKkKUEqZ0kIlbLUONiblQUNbiTITIJgkdaT5bh3CtJSnTqD4MgWC0JSiUne6Ekjxqc5g8Q26HX20pHZdmCgHQoEgkybD2R3eV6fXBcciOLU6ZcDmitBHbKcSrUJCYnYk7iI0zcczXhOGSuNLa1qNiFEhIOszFoja031CqmrFgGxSne3n5dRv1qblWLeh3QoA9mpSY/OF533gmppp8nVKajvEffyM8oGWkhJTJJJBiIvqIKbcrGpGBzI6EgOagBpSrkAkabW2tub1U3OKsSEkOJCgQYIkfbTHCZmylJWptaUhCVgXKZVI02uTqERTpKtjkyZJSe6KtkmH7LOMO2kyn5y2Qf0VEKH201+X19ScexpMf0ZJ//AKOU+4QyPEYrMG8W4gt4doApEaQpYECE7mJBk9BXX5deFXcQ21imElamQpLiUiVaCQQoAXOkzI6K8K6I8HM2YgvGOHdRrz84V+cffXAKHI16pjCdksnENSTZxB3/AEhWzKerGMlP0yD+kn94VrTSyqDGkETff3bCniYzjiXE9qYBJgT4bxHpNTmiLbReZ29aU4pB7U7+yPPnz2qZhlKMEEfCmswZIcTewE7GRUhXkVeBP30pViCLconw/wBKlMOEgd2NvdWANElPO3mafZY/pweIVIISFn3NgmqyzcgAEk8hvV3y3KgMMppwf1gVrH6wgj3UrGTMuzLNGVthK++HUykJT3mzfvCPxvVc1qSPa6CBMmfs/jpU3HcOLwTpaVCASrQlH1k7aySI2HpXLF4ptCQhoJXFyuFESbgkqFon7qRq9x8k9Tuj5g33E9poVpTp6hJje03mbWveu+EfSFIkGAdS4kwkxsQN97UYZSlLJUUiVX3AnzO4I8t65tL0hakpiFWO9yJkTaNvCp2FbDTL/wCuW4kqbZMgBUFtQPnA9QTX3AYRwPJcZQlTafqOQCBNzykkG0Xt6FM7KoStRUFEWJhJiSLHY3JkQa8qDrjSgwVgiY9qBEAQQYExz5TQrvYG7VMsOMzB1TytbOpu2s6rc0gJmICbAq8vOoWExLy2ihaG1NGbtkbo9pIWbCfKZrjhnMQ3DiyGm0qKPpARqPMTpMm5uI2G5FlOJw4I0tKUmSoWnT3jPdT05gzN6pwLyN8DiHQgd5XfCoAQQEC99YMHT1mnnAjSmsQyldkqUe9IUVLgkJm5T3ZMTSIIbYZKHtbiO4VJbGlIBNtUd4HYQL1bPk9ygrfOJ7waGkpt3CrRsmbqEqJKp3AFYr9mtL0abRRRTChRRRQAUUUUAFFFFABS7Ns1ZZEOkX+rEkjrHTxNMDWUY3L8TiHluwshSiR3bAbASeQAopsWTotrWe4EeyzHkyBX1Wd4I7tT5tCqsOFHjuqL9QB/H4VIY4WAI1YhMfrjlvFboYncZYW85wI2aA/5Salfzjw8adKiDaNAj1qpHJsOVqQMVdO8kdY32pRiENJWtIfWUJjvC4J3iLT0o0xXJvckXpWZYHnhx/0U18RnWCFwwR5Mis/Kk3IdV6i8dd6jlw7hR90ffS3AzuM08Zrg1ABTaQBYBSE/Acq7IzDCW0oRa4hKfO3xrMO0sTrNuvpyr0XgBJ8b+NGqHwGuRr+WZi0+nUyoKHhYjwI5VMrKeEs20YppIJ75CFDwVcT8DWqitsonYqxPDODcUVuYTDrUd1KaQSfMkVy/mhgP+Cwv/Rb/APWndFBomTwngQZGDwwPgyj8KljJ2P7Fr/An8KnUUALzkeGmfm7M9ezTP2UfyJhrfQNW/wDxp/CmFFAEH+R8P/Ytf4E/hX1OUsDZlsf3B+FTaKAI7GCbQZQhCT1CQD8KkUVwxz2hta/zUqV7hNACPiTiTBsktYghaiLthOuAfzhsJ8aQp4mynlhh/wBBNZm48px1a1mVKgqPUmSa6JFenDooV5cnJLPK9jSTxLlR3w4P/ITXtHE2VgEBgAHcBlMdfvrN0iugFN+DiM/IkaIviLKzvh0nzYTXtniXLEzpYCZ3hlIms7SmuiUUfhY18iPqZGiO8V5euymioARBaBEdPKoX8o5P/wAG3/8ArIqmpbry4330f3qH0eP7D8mRfv5x5b/YD2tX9Snfr5+NWjJs3ZxCNTCgUgwREFJFoI5VjxaqZwLjlNY1pKdnFuJWPCTH/cBUs3SxjG0Ux55SdM2aiiivPOsKKKKACiiigAooooA8q2rFV47EEKJWuABsoxbeOnStqVsaxVDayAVLWpUzuSOtgZHw+2km0uWLJEX50TdazqkGVHlFc21gmJJP+v8ArUnEYFQ7wbJN/aTM+QA36VDZwq4lSdM89NxbfnUG1zYh3WiASSR5Xnyrg84AnUlU729a5qT7IUFH3x4eB9etcy82BpMzNrkDew3nzrEgJLSlE7hNtieUTXgIXBIjaelesKltailKL6T9htXz+T1wpKZTa1/Dr50akma0fOzcIJKZEXEib2/jyrxrJ5Ei8iSQOv2VwXlz8AoBnY33PWucYhG6Z5evvvVY2+GjB7w2g/PcLAt2qTcWHlW3isJ4OxTwxmGQqdJdTMDrv5Vu1UTfseJ9oqj5lxZiVYh1nCNoUGgoqUq5On2ouABNq7YfjcHBKxBQO0Cw3pB7pURIPUCL+lX7MqsXuxsuVFUHCcYYpC2fnTaA09BSUyCEkgTudpFjyNNcNxI4rMFYUpRoE3vqskK6xz6VjxSQLLFlpoqrcZ8SOYQtBtKFa9U655aYiCOtR8n4seOJGGxTKW1q20nYxIm5meoNYscnHUDyRTouNFKuJsyVh8M48gAqTpgKmLqCbxfnVZx3GjyMPhnQhvU72moHVA0qgReiOOUlaNlkjF0y91Czn8ne/Zr/AHTSPA8SOLzBeFKUaEze+qyQesc+lPM5/J3v2a/3TRpcWrBSUk6Pz6yO8ryTUlIqLl4nX+tU1u8+H4TXuRdo4JcnoJrohNfWxX1Y77YHMn4JNa3RPk7IbqQhmouZZgjDpClzcwAN9ifupyw3InlE/fSuS3RlPkhYEa0BXX8a6OMfSI8l/dXThpbamGgFpnSLSJ91OFYD6Vv9VZ+KfxqbyKhtO4qOHrhwQwTjQs8nlJHopU0+zJjs2lrP1QT68vjSngPGNB1lkrHapdWFJi+rWoHz2qeWaa/2PjTRr9FFFeSekFFFFABRRRQAUUUUAfFGxrARhy6k4h1eJSALDvCRY90AWT5nlW+q2rDcYEYj230OC+kKWWiLmygEkKjayhRdNGMhN4XDrCSHVokEkhxWtJv9Um+1TE4lbobbYWEdmP6xalLJm5gIG1tjUFXCir6ex0qEGHJPWJ1eFTco4FC3UFTgHMhK7W8hPuNZOcL3f+Ba2PrS8SHg2MQ0RpkuFkqTsbGVzM0ww+W4lxxCVpw7iCf6xCCgj0UCD6GmGc50nD/0djDh95NpXM+Fpkjxm55UkzfO8zbb7V3DNNNgi4ERPUAz4Xqbg5LaKQaTvnIS26UtBESPZQsqNrnu2BJ86j/PEnulL4VzASSdgZ0lJMEHmaVnOsW0O0+bqSlQCiW0nSR1MkhPupvkK14lLmJ7N3t0AFISlJUpJBSCDaCIM25inWHGknLkHZB7WV6U4gpVtoWlSDtbdUT4xzqW6lIUhOpPaQUrKkXBJgAnmIqM7nOvtEvqSi8HtAjUQNrnY0uzjMUu6dOIST0m/oRA+HKjJHdR9Ai4ZE0v52wQtJT2osDJPh1Fa1WA8IYQ/PcKQ6VqDydQ1cvKPvPlW/VkYaNhkZbw4XBicd2RSlzS6Ule1nQTNuk1EzPM3MRgdTmnu4lI7qQkQWz08aumZcDsuvKd1uI1mVJSRBnflInnUrD8I4dDLrPfKHFarkSkjbSQLRHOa7u9C1L3sc3anx+5TOLzLWXBNz2XL/lj7qm4FYTnThUQPauf2Yp1lvArDTiXCtxzQZSlZEAgyNhyN66ZpwQw+6t1a3QVmSAUxsBaUnpR3YVp+n/IdufP7CP5TnApeGKSCO/cGRuiuednVnDGm8FqY8JJ+FPHOA8OW0N63YQVkQUz3tMz3P0RUvJeEcPhnO0RrUsbFZBiekAXrFkhGNfF/wAmvHJysOPvyB7+5/mJqgZz+Q4Dze/fFanm+XJxDKmlkhKokpibEKtII3FJsTwWwtppord0tatJBTJ1GTPdj3RS4ssYqn8/0NlxuTtfAjyn/bTvkr9xNXXOj/R3v2S/3TULDcONIxSsUFL1qmQSNNwBYaZ5dak8Q/kuI/YufuGp5JqTTX0Pji0nZgOVkEKI2KiQfCBUnB7ufr/YlNL+HVf0dJI2H2AUrwuYkF5diCrmDInaCDA/0r1O6oxjZy6G2x9kmNU486kqBSI0geskHnUrMscGnmAYghclRgDYAk+hpPw6+hC3HNSIJ2KoMb2nfp6VxzPMkLxAWFK0gcvuvH8bHmnc8PsO35k7i7ElxCAgggL2SQoExuLTafLzq45j2jWBWsjWsN3vG4gkQOUzsNuVZi3i3DIEmV6ogGTy5fAW8KtGXYHMMWCGhobUClQBCEHkQUzPwqettt/Izx0kvgg5RnC8PhmUqnsluHuqbCkFIPeINlKufZmD15VrWVKU4totvYd76NVo0HdFlaVKg+lZdiuCsW1p7ZCko1JSFiFISFHnBkCT051c+H+C2FqSAsJ1t6pbcCukWKEqSecEmp+uR2lYv454wGo4Y4f2HIdGvuq07JBABKSYJ22iq38mmbON5g02nTD7w7QkSr6xsZtc+NNeNOGzh1knUoqJCbG46zzMUn4EwpTmWEkR9KPPY1s4eNo2FcH6QooorhOgKKKKACiiigAooooA8r2r8+4rBsSZTf8AQ1JT6klSR76/QS9jX5wefcZ06yEqJMiZ+IOx8RTwe5jGC8KFiG9SIiFIKXPeQrVH92vjScQiFdukImDrCgochIIETUPD5oYmElUmFDTPleD12qTh8aFav6xKiZ5x7iCnl0p5Rg9mie/sl4rOXSU6mS+lP1tM/wCEi6R61xVnzDg0PtLj80rcPwkivRW2QO8CvqU6bebZB94qcy4gpjvkzYpcSqB49pf0HvpHhjwhkeF5y1rShDR0QLOOH7NVh799qsBxyHMMW2nEsaiRA06VCCIMEqgz8BSjDPtpTpWyw4kH/eIW2f8AECUnzijGfMQmfmpQvbQl3UkzzkAK5+FTnhew1r0QMJw2lC9bjBe8W1JcQT10CFjyIrhj8rBeCkgNtEXQWVhQPUADyrw7hnNRKXQzpsJCk2ibqUnve+puExmYJEoWh0dAqbeAk/ZVdWVKqQlK7smcMZLh04zDLbD2oOJOoJISf1rARW01kvDGY4hWJaS8hCfpE7yFb9P9BWt1LW5PdV+w6VBSLjHHPtMThkqU4pQTKU6ikQSTEHpHrT2kvFedfNWC4BKiQlAO0mbnwABNPD9SMn+llSweZYzD4xhp14uh0IKkkbayRHUERNcX85xeIXinGnuzbYBUEiLpBI6XJAJvX3g7F4cvh3EOlzEuKhIKFQkm28RN46AVCyl5LKcybcUEqKFJSDYkyoQOu499dmlJvbdV6+zkt1zsWNjibFLwSHWmg45K0uHknT9aLbjlXX5P8zdeZfW6tThC7Tv7IMDpeufBjJTljhP1g6R5aY+6o/yZO6cNiFQTpVMDcwgGB41OSjplS4ZSLeqNsWZnmGYtoOIeeLRKwlLMJ2ImQLyBte9aLlGJLjDTihCloSojxIBNZtxTmOHxbfzlsqQ8lSUaFFMlN1agL2vvPKtD4deWvCsKc9tTaSbRy3ilyrwTqjcT8mrGNL+IPyXEfsXP3DTAUv4h/JcR+xc/cNc50H5gwObvaAltIPUxz+wVwcwLwSe6SmZOkgietjS/Ctq7oBgkbzHxqU+26kHWVC8e1ziY3vuPfXRqbW5PSk9iYjBNhIUtRN+RSPS6pHnFTWcRgQk623ZmwBvt1mN5pThk6DLjJUPHUke8U5wHEDLZJGGTeOhItFiR61SDXvYSafrc+Za+oKV2GGW6hUwFg+G5RE7Hnzp3lnD2ZKXraSnCz0cKZ8xKifWpeB4nwiouWzPMFPrKbUkf4ocKHdLik/SJCSCCoJ2gKMHYE2B8Y3p5aUubJpyb4L5hfk6feM4vHrVO6U6j8VKj4VZ+HeGm8AvuHWShRKlKI2KR7Nx9aq9j+KlYXDsr7RtclrukQ4U2JNlkExemOP4tZ7VoqVKdCysNpU4IBSr6qbi29TkpcWan8kzjTiNrsFpQT2iVoEgTpIUFbiU8oiaq+TOtl3A/R6XV4suFZQRIUF6khcQoJVGx2joaqmPxDS2ng0okqxA0rUUoSEzZKklWrci8RblU3hLiBa8TluFJQUtvkymSqe/YkgCIPKdpmmajGFIdW3ZvtFFFcRcKKKKACiiigAooooA8r2NfnRlTZSlakaUq2WqSTF97ffX6LNfnLNsPDihiFKW4FKCUgx7JItHdSLcr1bCJM7IS0FksJSpX57sQPBLe3qaUu4ByTpOuSdh43HL4WqQrAKXCpCRFkjnHjuT4n3VZcHkCw184UQ2wRYSdbg27sA6bmJVHkKabS2a3FVsU5Fw646stpbLiyB3QbJ8VqPdSOl79K5Y3K32VlK21Kgm7K0vAQY2iR7x6U3TnTrTSUJSEoEHQk6b8lkgyomDckmfCnSc+CUA4jtApWqFGFHYSlIkxyuY61GMWt2xyh4fNiFEBREfnhSD8dQBFtyKmNZh9bRqtdUBfxQVR8KuKcMHRA0qdUJCFSUotZSioQ6uOvdFIMXw7hVFekKCxIBSdMrBAmLpA32G9bqCkcsNmIMxrEdFEj11iB7qnNYwBKlBvV3TMtAq6wnaVWnY7V2f4PSEodS+6hojUUlWtWkKCRpkRKlSL+ZikOcZgXO0ZwjehKe64oEAgA3SNif0lc78qaU3VMykhjwpmaXMdhoIBLqAQdzE7+PKt4rEfk7ZSX8MlMKIXJPlJm/lW2iueDTuhz7UbG4Ft0AOoSsAyAoAgHrepNFOAsayHDJUFJYaCgZBCBIPUWoxmQ4d1WtxlCldSLnz6+tM6K3U/kzSvg5BhIToCQExGmLRtEdK5YHL22QQ02lAJkhKQJPjFSqKwKFK+G8KV6yw3qmfZET5bU1SK+0VrbfIJJcBS/iD8lxH7Fz9w0wqHnLRVh3kjdTSwPMpIrDT8sZHhwt3SoWDZ+wR9tc3kSkBRGrtSCOYHW3K3wpcy6d9yRF6l4ZQiC6UReACfsroUrVUTa3ssGa48IS12YXAMGdQBERACrHr6VXUKGsfm6p733xPSh3TFipR6mw916nYAhaiG8OhRt7aiYJt1G5I91bJubMjFRRzzFxpWktwDzCUED4qMn3VxYwji1FKELUReAkkx4xVg/m5iF2+iQOiZ/wBakYDhp9SiXnikQBKFEqMWv4U/Zm3wJ3YpclZdwjiPbSUz+eI+2uuKzV9Z77qzCdI7x9npblU/E4BkYksd+0d4mTIGo+8W9a5Ze2ht1ZWAS32kpIlJAhMDx9oyegpdLuhtSaIGFBMmNQBEgGCZNgOZ9AasvAyAMwy8htaZdEqV7KiAfYsLe+rNj2UfNm0hIAUpiYEbqT0pbwWguYvLeqHlJEnZLaFFZ8yo+4CmyY9MRYZNTP0BRRRXGdAUUUUAFFFFA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204" name="AutoShape 12" descr="data:image/jpeg;base64,/9j/4AAQSkZJRgABAQAAAQABAAD/2wCEAAkGBxQTEhUUEhQVFRUXFxoYGBgXGBcYGxYYFxYYHhgYFhcYHCggGhwlHR0YITEiJikrLi4uGR8zODMsNygtLisBCgoKDg0OGxAQGy0kICQsLCwsLCwsLCwsLCwsLCwsLCwsLCwsLCwsLCwsLCwsLCwsLCwsLCwsLCwsLCwsLCwsLP/AABEIAQsAvQMBIgACEQEDEQH/xAAcAAABBQEBAQAAAAAAAAAAAAAAAQQFBgcDAgj/xABHEAACAQIEBAMEBQcLAwUBAAABAhEAAwQSITEFBhNBIlFhMnGBkQcUQqHRFiNSYpKxwRUkM0NUcoKTstLhU3PwNKKzwtNj/8QAGQEBAAMBAQAAAAAAAAAAAAAAAAECAwQF/8QAKhEAAgICAgEDAgYDAAAAAAAAAAECEQMSITFRBBNBImFScYGRsfAVMkL/2gAMAwEAAhEDEQA/ANxopKWgCikomgFopJooBaKSigFopJooBaKKKAKKKSgFooooAopKWgCikpaAKKKKAKKKKAKSlppxTCm7aa2GylhE+VQ+gdsRdyqzbwCfkJqhD6RWzKOhoSB7fmR6U7u8WbDg4QjO3s5yT/WaiRrtPn2rkn0fQyk3tiD7Pl8a5JZZya0/U6PTvFz7iLNxXi3RzDLmiy93ePYZRH/u+6uacXYkNkGRr3SXxHNIZlJIiBqpjWvPGLC3b1u2UVjkZyWZ18AZAVhfakkGDppUXhbtq6EJRR1rqNlV7gKZ1dleJgMcv2d9a7DnJvhnFTddlhQBmyjMS5COULFYgCQY1qTJqu8CNvqjJbylkumc7NGS8FIAJjxbk+dWI0BV/wAsFWerbKkCfCwYQGIOsDX0rvc5pQJccI0W2VSGIXViQZ3iIpldwfEGUibIJUj7O5YwQcnlA2rrjOH4zqM1lrYBRBDmQWGSTlg6yGM+ta1Ex2kL+WtnSVec0GI0BzQfXYfPSYrs3NiFLj20ZggXvElrjL2nynSZpu2E4hOjWAIMaLM5tPs+U/OvKYDHBSM1sy3fLsSxMHLPdY8oprH+sjaf9R3XnWx3FwEb6AjYTBnXeK74fmm25OVHyqjuWIH9XkkAA6nxCo/D8Oxylf6MkQMxKkgFjniUkyAg37UYbAcQRQM9s+ZMMZgDuvp8t6OMSdpkhb5qtMtxlD/m1DHNAEHL3k7ZhSPzfhwxWWMEiQFgx3BnUTp/xrUvhrHgGcLmyjNAETAnttNdOgv6K/IVT6fBf6iAPNiZEuBCVa4U1aDAAMgRqddvSvNvnbDkSBdiCZyjYGPP/wAkVYuiv6I3nYb0nQX9EfIUuPgfV5IJecLBMAXPPZdIWTPi8q6YPmmzcZVUXJYhQYESRMHxaaSfgamegv6I+VeThVJVsoldQY2JESPhpS4+BUvJ3FLSClqpcKKKKASilooBhf4RZd+o1tS+hk76bU+paKhJLoDbEYJHKsyyy+ydQRt5dtBp6U2PA7EEdMRIO50ImI10iW28zUlRUgZ4Thtq2xa2gUnTSdpmADsJ10p3S0hoCm8K50a7eS2bICvca2GDgkFNyy7hdtffUvZ5pwrZ4ujwKWJIIGUGCykjxCdNKpHLfCbr3ma2baCzeuFrvils21v2YYAj7/dT3D8r4olmvi25NhrZzXGOZi4KnQDINPs/KumUIWc0ck6LG/NNtja6MOHudM5pQqYB9lhJ0p7w/mDD3rjW7VwM4kxB1AMGCRr8Ko+JwlzDvhlxFyB9YzIrM1wqkBYzhfMiu3AL/wBTuC3fNsJhZtlgpZ2a+xKZfDKiN9ah441wSskr5J3E803PrT2bdjOLbKrwwz+LdlTuo7mpI8y4bqNb6gzLmnRo8AlgDEEgdqqvNXC7z4pBFsF7i9K8oYOgUeJXyjX0J8qQcpXs9wZbRBa86ublyfzikKAgOVTO5IMzTSDSsbzTLRY5rwrGFug6E7HZRLHbsK4WOa7Ra8WKi1bVGDyST1BpKxI9POoji3LF5sJhrVs2xetqUaWgFWQhoMa6x865cR5Tus17plIPQNsFonorDBtNKhQx+SXOZYzzVhemtzqeFiQIViZXVpWJEDevZ5mwwdU6olssQCR4/YlogT2mqxj+WsVcK3Wt2S2a7NtXNsZbg8OZ0ALGd/MV7TlbEpdtNZyW4FoM6XHAIQeNWttOb0M7Co0x+RvPwXsGvVeRXqsTcKKKKAKKKKAKKKKASloooAooooArw6zoe9e6Q0BlFvhWS0ue1c6X1u51FyvrbVYtnLuV319adcs8HuNfwoxNu5lWwzDMHADC8zWwT5gEHKddqYcLuZUwkaMt/EH3QgOop22IxF36jeu31DOzlGyIBbgET5En1rud9WcSpDrnXCX7+JvdOyzJbsBQSGGpYOWt6eNtAIFMuI2L13rv0bsvcwrR03nRTmgR2O/lXS5zbiGw9txeIui0XZRatwYulQzsx2IHsqJ706xPMWK6xIugIMTZt5MiardWT4iJ7GqpTSqkS3FuyZ5zsu93DFFZgDdzFQSBNvTNG2tQvJPDnt4mwxt3EnCt1CyuPH1NAxOxgDQ+VNF4respc6F5LTNi7qhMlvx6r4mZtFA7n1Fe7nE71q/dNu4md7+GttcVEIcOjSfUTHyqqjLXUlyW1nbmG07Y6VsOGS/Z8YW6xZBuc8wi9soHrXPgXDnTE2LhtXAfrF8MxVhCQMsyICkzG010HMeKy21N9VP1i9ba6yJBW0AQCIgTJ2121p5jr74ngwu3DmuD85MAexdPYabCKn6kkuPBPDb/AHL11RXsVkeHuG5fQESL+IXFAeiG8P3KKeWOa8X0+oboPUs3bgUIn5o23gRpqNO871m/Ty+C6zL5NPLUBtay7iWOv2ry32uB7pwZcNkAC52EDLsY1+dTXIjs2KxbM4uMVskuABJynsunp8KrLE0rslZbdF5ooFFZGwUUUUAUUlLQBRSUUAtFFFAFIaWkNARVjg2Gzm6lq3maZcAGZ0Ou2velv8FwxRUa1ayLIVSohc2+UdpqNt8ohVRVv3VCAAZTHs5tT6nN9wpfyRUkZr1xoIIntpBjymr8fiMufwj29wDCQM9m1CrlGZRAWdtfUn5nzrueDWD/AFKe0r+yPaQQre8djUf+Sw6bo1642fJqxzQU7gHQEnWvD8qTP84vazsYiY2+VP1Jr7D+5y9hW9qxaOpOqg6sdT7zA+VexwLD9rNvdW9ke0gIU+8dqYpyzDA9e6QDOUnQ7aEjWNP31KcJwhtWktsxcqILGfEe51qG/uSl5RH8S5bS4oW2ejDm4cioQzMIJIYET6064dwa3aw4w8ZkAIIbXNmJJn3kmpOio2dUTqrsj7XB7KlGW0gZBlQgAZRrovkNTXK3y9hlLkWLYziH8I8QJkg+npUrRS2TqvBH3eEWW9q0h8HT1Uex+h/d9K9YDhNmzPStokgA5QBIG0+cU+oqLYpBRRRQkKKKKAKQ0tRPNON6OFu3JjKu/lJAmok6VgePj7QJBuICNwWUR99NDzHhBvisOPfet/7qzbCY8SkaqxjNOk1W+bOXbiPnslRac6CfZMax6elccPVOT6NFC+GbUeacF/bML/n2v91J+VeB/tuF/wA+1/ur5lvYVsugZj3if/BTO/ay710xnYeOj6m/KvA/23C/59r/AHVJYTF27qh7TpcQ7MjBlPuIMV8hi+otFY8bESf1R2HlJ1NaH9BHEnTFX7QP5s4d7pXtntvbAYeRhiD8PKrrko+DdMXxOzaIF27btk7B3VSfgTXP+W8N/aLP+an4181jGDEP1bt3NceGckr7Xp6RFSWKVcuaV+zEEb5hrp7q39r7mHuc9H0W2KQCS6geZYRrtrXasqxfMavh1thDmCA5tCoKDUEfCrlgOaEYHqwpAka6N+BrGbUTSMrLHRUfb4xaNtbhYBW7kgAe8kxVc4vzeBds27F3DPnvKrDqa9M6HtGbMdBQsXG5cA3IHvMV4+sp+kvzFULmLmyxbxNy3ccgocsZSQNBXG3zZhNPzo19D+FaqEWuzJzfg0T6wv6S/MUvXX9IfMVQ15rwn/WX7/wrqnNWEiesvu1n5RNPbj5J3fgu3XX9IfMV6W6DsQfjVJTmrBn+vT4yP4UW+asJuMRbHvMfvqNF8MbsvNFc8PcDKGGoIBnzkV0rM0CiiigCormfCdXC3bf6Sx94qUqH5txJt4S843VZ+8VWXTJj2jE+ORbYrMBfL+ArzwbH3DaLglkB1RjII7HXQHTtUPxTHdR/FrP3zUvi8RatpbtWZyFczyMpmCNY31jWvN1pHdw3+RWsZxL84TbHT3kdj6AVG4i8XOv3U9FnqIWPcnL56edPeSsJnuMWB8P2gJIPcD4V2Q1SOebZXRa1gghvXyir79B8fX707fU70+7qWZrjzJy7mm5bLz5v/HvBqS+h+yoxd4xDDB3QR73tkz8hWiyJmSjZ64fwHgxUE3XVoGgd4EDtK96lLXKPDH1TFsP8S9v7y1m2DvBbdvMCw0kAkE6HuKuHAsXFkeEkdzEgTtrHlWWT1U4K6O+fosdcPktf5OWTJt4i2SQd4kyDvDd/dTLhFtBbzYgghWyhc4zOwMS5nwrPzqTsFspKooOU6n3dhVcxmJCWxkRQuUb5bhzCSScw0knSt9t1yck8Kg6se8f49msZ2bM0hVyiEVcwIgTrp3qs8qN1MYrkzOIT/WPP1j50+u8WPTUhLNzQSTbVlkzOkCDXThPGgL+HH1TCrmv21ziyF3dZKkH2hvt5VLyqP0kx9HOUXNNUR/P4f+UsVAOXqev6IqEVm2CkfDbXar3znirVvF32e1m/ObydQVUbbRI/fUZjOL4dVDiyhhgChDrMx7LIfUnWdqUYFba1dPZt/MbfjTzg923YebiqTOrMFugqdvC8RtuGG/erSmNsdPNbthbjH7QECNgrkn3/AGTrVW4hwXEFp3GWRIAOupGnv3NVqyboneMccsXVyJYQFQBnYQ59wtlQPnUevCM6g5AZWe+sjZSfaimuBsDQMsdiQdz76sHCccwurbRM1qJIJPaBmztt2qFFrhByi+WbLwZYw9kbRbT/AEintN8F/Rp/dH7hTitCAooooBKgOfB/MMR/c/iKsFQvOSzg7w/V/iKpkdRbJj2fPmM4dCqzg5SdCNToY1A1FJiMQCIVhEAHzj409xdq91SqJMGRIIEZZJzbCDUfke5u6ySoHmDm7ADVY7+dcUI7JWdtxRKcG5UxF5RlQrbGhbcjQEgLO8GrJgsDhcMvTzLbYahm8Jkb5ppjwJzetsrX7ouCS2UPN0FgGJViEEW/BKeYY6jXrc5fti6bitmVXLAEgbtmAYSxIGg271u4xrsx1nN8Lg6XOJ2hBRluIVllU5skRJEfZ1Hzo+jq0n8oX2TY4O78PHbgepgV34LwywjEXLZKdPIJzAaHQNtJgk0z+je10eKYqzqcuFvkE7kZ7OWfhUQjzwVmnFtMoWBsBkthpiAfDqdjt8Yq4cFsMLByhwYgAW2YN8QNP+aqNrm5oBzXJj2cxy/vzE/GvdznJ4KgXSD2N0gz6MO3pFWn6dS4s6J+rUlVGvHq5W8JVMp1bw9u01WbGKBTK1piCIPjfXt8KfYi+z2yS3iKGJ7SNJJ/4rvhOJuwHsfsiPurpjBJHJky7vkpvGVNnL0kZLQnUMxgk7MIn41E8qcdY42yr3WIOItBRoZm6u9avbxsjxKhHoP311wWGsNetv0LU51IIUEg5hB2o4lVJrod8e4Yt69eGUKCRJyqQ/uJBKmfLyqk808HQLlAg5izHKoAnYCKtPNPGHs3rxRl0bRZgnQSAdZbvGmlVB+Nm483JljJgR20GWYPvrN2izVdkK9m4sHKcpEQR2iNKtvCsUGS2DbJJBjy0O2nlNRt3HdRGLAaQQAYnMSAADue+9OLFhAei+cA6hxJAjUKVUHUyQRMH3irKSuzPV0O7+FtwWVQGGmkse86b+lPsBl6Sg2wQR4jEE/tiZHpUAuIQszBwxYsyShME7rmHs+ja9j3rvd40zIoUvBPeGCrB1MjVZA0q25CibVgQBbQDbKI90Cu9NuGT0rc75Fn9kU5qCwUUUUAlNuJYQXbT2zpmEe6nVMuM4hrdl3QS4HhB2zHQTUNWqF0ZVx3knFNcUW7GbubgdB7M5V1M5STJ8xpUdieQcczHJZKgkmSyaTMAQ+oE76SBt2qcLYxvE98IT+ldj7gwivXVuAS2OtzIEK7vv8A3WrOOBJUi69VKN/cYHkLGIWdbdtsxkouVCDLGTrBOu+nau2B5c4irE9Mr4TEtbOsafarziOL3FYgYnPEag3IJPYa01uccvT/AErH/Fc192tPbj8shepklrRJpwXibuOvZDhRowcLuRIGu5Hp2qd5O5SuW8RdxWICK1y10haUzlUsCxZo1Ywo+HrVVt8x3tusfnsPjVo5A5ie9cey7l/Abik7gBlBE+XiFWSj8FPcsyPjn0R8Qs3mWxa+sWp8Dq9sHL2zBmEN91MV+jLisj+ZvH9+z/8ApX1LFFXJMjTlfGG1BsmckRKbx55qXC8sYwCDZb5p/urW6BU7Mgy+xy/jJ1skfFf91TXBOX73UVrq5FUg6kEmDsINXaiKWDMOdOR7r4l8RYBuLcgsgIDBoAYrnaNYG0d9agbfKOOzT9VKLMgKUJiI3LTTz6QeY75xj2UuPbt24ACsVzNAJYkaneKry8VxH/Xvf5j/AI11Q9FKcbsylnSZMJyfjhqtgrqTobciNtzp8Pd2oscpcSIIVHt6g+JlhvMGGOn3VGrxXEf9a7+23412XiN//rXf22/Gp/x78lH6teB1j+VOITC2rrEAjqIbaiCQYjP4o8yJ99PsByZipt2zbKKAAbrOsqARpkXeY7z7xNRTcQxAH9Nd3H227n316PGsTZK3BeueEgwzEgjuCCdqS9C1zYXq14NtwtkIiouygKPcBArpXDh9/qW0eIzKrR5ZgDFOK4zpCkpaKASoPnX/ANFe39kbb+0Nqnagudp+pXspCnKNSSAPENZA0qGDHb9orqNB3B1+UVwt3dJYCPkPjXG/iltsUIxBUey3UcFt9pIj03p/ww3cXm6XUVgAAGAFuBAlmcGTGu9ZSx/PBnQzZyY1QGexjT8KLikD2SfDPhJM/Opq5Yw6km7esP4SAk2M+btLJAA9IptZYmAuRgdyHIyD1hNB7gaosc3/AKghXxEGClwDudSPftV0+ia+rY14LZug+hECOpb1qvu+VWLMWAEgFwy77g5dNtiO9Wb6LsdbuYxghY/mGMFQBo9sGD3rWmnRKNB4xzDZwxVbrNmYEgKpY5RuxjYDzpvjObMNbKhrhOZQ8qrMFVtmYgaA1A8327i40XFV2DYZralU6gzksYKwRB0GvnUJibN4C5ns3C2IwtpUy2zGcFcykKIXYmIrsjii0rMpZJJtGkYTi9q5cuW0YlrYUtoYhhKwe+lMuF81YbEOEtuczAlZVlzRvBIg1XOB3Hw2KvK9m83UWygZUJUFUAJLbQCfuNR3KWDul8CvSuL0TdZyyMqgMSQATv2qPajySskuC9cQ5hsWXdLjEMlvqN4SYQsBOnr2rtw7i9q+zrbJJSM0giMwkb+lUznDBXGxOJK23YHBhQQrEFusugIG8axUnyThnW9iSyMoPSiQRMWxMTvVXBa2SpvajOed9eJYkeRH3qKjbaVIc43QeI4w/osAfgimq/h8dLYdVOje1tr4e/l/xXqYsiWNWc2SLcmTFhJYjyAPzn8KchQ1ouhBHYggjeNxURiOKi3duKYAhFmNmM/jNNxjkThhsi6pusdv1Tc1AynQxrrvSWWuCixNl2bhxIGn2lH3imvGcEB01aBmcTO0KCf3wPjXDk/mAsWV1usOoMr27asIA0zLAMxrp/zVd5947eu3dUVVtsMnhInKSfEpMQTBI9AKyeZ10XWHns+iOE/0Nr+4v+kU8qO5ecthbBO5tIT21KDsKka8x9ncugoooqCQqB56P8xv+Ir4dwYI8Q7wf3VPVXPpCI/k+/m2yjuR9oeWtEDH7d65BAuFiTp1EQ/eRr86cHi97pNbuBHUxohKn4nQD3TUHbwzAz1BBnwiZ32Czp7zFeMLjr2YDJJHdgDAJ9xrSeOHbRmmSinDvkDYUpkM+G3bOfSIdlXxCnvCvqttbsItq665YugldTtl7bT3qNxGPuWfBetlI18QZe2hBcfKnQ5ldly9Vwp/SJb9ktMe8VVwvplvzOKcGfpFbdx2cHTK6hInUZUOb5irl9GHCmtYtmLOR0WEOgWPHb2Mz28qptnDWGYbA+fizH4gqat/0W4hPrlxEZmHRY+J2bZ7Y70m3HjghI1YiqlzRx/E4ZyUtp0lyAFyc15nOqoB5e6rcaq3GOXMRdxQvpeRcqgIrpnCHuwExJPemOr5E7rgZHm271/YTo/WBh++fMw9rePPSnvDOPX7l7E22sBWsopW3mBLM0xL7a6e6uJ5QfrZuovS64xBXKc2cCImYjf51ILwK4L+KvLdym+iqpC62yoiddD8q1l7dcGaU/kb8rccvX7t21eFubYXxWySAx3Qydxt8Ks0VXeXuAXLN65fvXEd3RVORcoOWPERPtGrHWU6vg0hdcnzd9IeNjiWOthVlnEsTETbTt3qrWWZGk3AhC6QQ06RoKsH0jYcNxfGaTBzEbSFRNqgcNg1AuOXKZIy5TrqBPbX7q3i5NIq65HS4UXBmQYi45OoKeEx5tIj76tXLnDMQrzbs4W2rafzk27jSdoyrI901UuH8XvqzZcREa+OCGM7eKPKlt8evPeW6yhyGRysEjwTpEGJmtN1RTWRtPL/AC5ew1wXbl+1lzAtas2hbQHbSZI9wiTULzaMFisUgRCxYPnyHXwZpyiY9TVNtfSFfUPIILXFcKD4UyjYZwe4HaoW9xm5d8RIRhnhhmX2izNGT3moi+bGrPpvls/zTD/9m3/oFSdRnLH/AKPD/wDZt/6BUnXIzoCkpaKgBUTzVgGv4W9aQwzIQuw13Ak7e+pamnFMWLVtrhE5Rt5k7D51K7IZgOF5XvOxVrbWoMsWJUKf13O5PkN/Kp3A8FcMPq5cMCRnddASNOmv2ffJPumpvi/NmLXxKyhfLIDB+NQq8946f6Rf2F/Crzk0+SIpfA4ZMR026qdUDRiDLNBAK2wZziJkiQPWom/gLVxxOGdWYiZVlKz55dSO8mTrT088cQLBVYamB4E7nSnfFeceILcyjw6A6rbM+ulZuVlqITiWDW1cNvCIxaAWuOGdbQ//AJg6STsJ2jtvbvom4Bcss111IXIVDt7VwswJJnXtvUCOdeIn7Q/y1/Crn9H3NV7Es9rEqBcVcysBGZQQCCPMEj51V232RReKWsi43zlxB7p+rvbtWphRkDMR2Zi3nvHurjZ4/wAVZiv1gaD2uimXX9bar0WUW+aNiorLV4hxQ7YtT7rduvRxvFIn62v+UlKJ1l4NQorI7PHuJsCfrIUAx4rVsGfdUvyxzNjBfW3imS4jHLmCqCrHYgroROm1QHFrtGd/S5y3iU4jevLbd7V4BldRIEKAynyII27yKrmG5fvOuxA2Msx29ABW9cZ51sJffDrfsq6GGDEBs0TADe+vVrjFxhKspHmAp+8Vvjfn+TCf2MIXg5SBdBUHNrbsliMsakkGJ91THD+XUAZg951ymFOZfXYAGJ7Vs+Hx91mAzAT+qKetdZRL3AB5kIBV/cS/5K6OXTPm3h2ALm03RIJzSGVssqREgg7+R3mrdiuGvcexas2TmKRCqVEFSGBIECSRqfWtXu8wIoJWXA3IAAHxMT8KlMLjgwDLBU+kTBqiy0qo0ngkqbHPB8KbVi1bJkoirI75VAmnlIppawLhRRRQBUNzcf5rc/w/6xUzVd5/LjA3Tb9oZY/bWfuqU6ZDVqiiuFZCjkZWESfsnsQao+FvFXdXHiUwf+P3/Gp7BYpbkDufM610xXCJcPudm8yOx+FVy5t30aRwaxuxjgOJE3UGQxmHb1FSnMeOYXyEtswCrrv2q0YXhiC2WCiQCR8qf4PBI6hion8KrRUzlcReO1k1Z/o7S79bLOhUdFxP+JD/AAq0HBIPsipDhmHCsSAB4T/CpSDZhfEF6xdOsLYW1mUHN427AZdj+NQf5OYkKW6hGh+0340xbH3uo2XxRrHkNKv9kFsCrXgSzsAQNCAzCBI128qu6bLKT0XJXLOBe8EuC6UUqFgsd1Gp0benb8AYEKcVbVjsDcYH5TVtbD4a0TYTB2HUW1bPevkE5k1EZfXzqD41w6yVwt22oQ6lwLjXPZdRu3bU00aQWS3zf7ldxHB72Fu2y7lwW0GY7naZMd6vvLBt2mw6ZlJ6iLEjQ5hPxNccFwq3exTC8GuBVXKA7LkmzmgDbfvv60zwNzCHE4RlwYtnrWgpXEAkZmESAJYDyNSo1yQ5fDKf9J1ueK43/u//AEWoDDYi4mtu5cQ/qOy/6TV6+kTC3G4jimVfClwF9joVWPdUPYCEMSJiPXQmJiO0ismyNSV5I5uxgxeHS7eZ7TXArZwCYbT24neNSa2zjWHL2WA1YeIRvK66fCR8awS8rW3RypNtWBYSIYfoqO/wrcMLx+01jPdZQ6oHuINSsiTA779tjpUxnfZaKcWmhgMGze0setwhR3+wPefKpbg2ZbeVwPDoCCNRG5A2qDxvNFhCM1y0iMoZXNskEMTA0O+nlvpUVxD6R7VuxcZAWuIYhlKArMdQKYJX0FWUkaZMjlxRq9n2R7q9014Xf6lm2/6SK2nqoOlOqGAUUUUAVA88XwmCuudhl/1rpU9VY+kho4feJ80/+RKhulZKVsxO6Gtw40BO/v8AskVYeG443BB9obUyt4cXUy5hqdYpu2Eu2HDqcw8tj8DXM5WuTtUaLhwzjDrKNBBBEnsTVt4UyNbAVlaJkA7STvWa2cYLxlfCw7R291JgOKPZvb5XnTycH+FTDJr2UyYU+jWFt13wYhv8J/hVdwPHRcBjQjceXr7ql+D4su5H6pP7q6E01wcsotOmfPLApfGQTKiY7a77Vc+Jv+bRQPD1EPyYdqpVxmN0kQAE++p/Gh7mGADZmABzA7MPL12rRNbBxagmW3i/KFlMhCMQyz4CdTIgnvUZzDgrVrD2unbyEyDpBYh0Et6xVAT682nVu+Xtt8t6m7WDa1h81+4zXHdQoYyIzCYnvrVPr2bvjxREKtcFq5e4dbxOJupcBKlVOhI1FtYOnxqZwnIuHt3bdxHuMbd5TDBoBV0017a6HvVC49hL5ZLmFuMoIAJRiJgQDofIR8Ka8Fs4365herfvMv1izINxyCOosggnUR2q+1KiGrkyR+khMnE76FGZ7rLkgxmzKAIkRvp8K8cdwiYC2LYtZ75Qi6znOqgQCAIjUkQdNvOrPz9xjDfWHDjqXLdzIEMLBImSxEle/cCqNzNxIMyZWQaBSiZgoA1hp3/EVk0kbfBHcNwLXvAWKsI6eWNWn7RJkQP3d6nbmEfDhg6khg1t3zSzZspdcx1UmO3YDvTK9jguJt+yxMaI2RRBEawNxO1OuasYVsr4DBukSWzKciRAJG+v3b1km9vsXpa2ceIYe2tq2FckB2VrTE+A6kXFnXxDeNJPrUfxHA3L1zPbPVkQwL+IysEZToI/iK9YrF5rIm2yvPiZpgyNIkeVOuWA+Z3t3MjACCVUrIjUyZ28hVrSiRVs+juAKRhrAOhFq2D7wgp/TXhTzZtnzRTp6qNqdVqjAKKKKAKh+beHDEYW7aI0YD7iCD91TFIahqwfOqM2EbLeQoR9oCQw8wakl5gtMPERFbbf4ZacEPbRgdwQCD8KjG5LwB3wlnX9UVk8Rus/lGN2r1ssGS4FYeff3+dSeM41bcoly2ogzmEaf3SO9amnJ+BAgYWz+yO9ek5TwQIIw1oEEEHLsRtFPaJedP4M65eNi3dPTul5XRWnMoMe1K66jz71fuBW5cmQfCQYM6k07w/LWFQlksW1J3IFSdmyqiFAA9K0UUjKc9nZ8mXOF3BevW3Dq9ucwAmCJ9r09at/C1FvDqp37+p863PiHLmFvvnu2LTvEZiozEdgTuR765nlXB/2e38q0i0ij6SMTs3lBrvzDdLWCqAMwKsPgQdK2Ico4L+zWv2a9jlbB/2e38qnZEK0Ydb5lxEAfU1O39ZHv7U/4FxG/fxuHT6mEPVUki6SFVSCWOnYCtl/JrC/2e38qdYLhdm0SbVtEJ3IABPx3qrovszCvpPwKLjMT1WYO5Fy2omCMoGYHbTUGoDg/BEu2mcssL2Ma19J8Q4VZvgC9aS5G2dQ0e6dqYJyhgRoMJYHuRazcX8FlJfKMf4VgsHfw9qybTdSdXWJ0MwXMsAV7R30ipT6QOG2/wCTikABGt5B+icwUx8CR8a1C1yzhFMrh7SnzCgV3xPBMPcUq9m2ymJDKCDBkb+tIxaLvMmqo+Y2Sz9VAXObhPjYt7ESMgWI10M77Co/B2LoYJZkm54R+sZiANiZr6gHJuA2+p4f/LX8Kd4PgWHtFTasWkKzlKooKyZOXTSas1Zimd+FWSlm0jbrbVT7woBp1QKWpIEopaKASloooBKKWigEopaKASloooBKKWigEopaKASilooBKKWigEopaKASilooAooooAooooAopKKAWikooBaKSigFopKKAWikooBaKSigFopKKAWikooBaKSigFopKKAWigUlALRSCigP/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8206" name="AutoShape 14" descr="data:image/jpeg;base64,/9j/4AAQSkZJRgABAQAAAQABAAD/2wCEAAkGBxQTEhUUEhQVFRUXFxoYGBgXGBcYGxYYFxYYHhgYFhcYHCggGhwlHR0YITEiJikrLi4uGR8zODMsNygtLisBCgoKDg0OGxAQGy0kICQsLCwsLCwsLCwsLCwsLCwsLCwsLCwsLCwsLCwsLCwsLCwsLCwsLCwsLCwsLCwsLCwsLP/AABEIAQsAvQMBIgACEQEDEQH/xAAcAAABBQEBAQAAAAAAAAAAAAAAAQQFBgcDAgj/xABHEAACAQIEBAMEBQcLAwUBAAABAhEAAwQSITEFBhNBIlFhMnGBkQcUQqHRFiNSYpKxwRUkM0NUcoKTstLhU3PwNKKzwtNj/8QAGQEBAAMBAQAAAAAAAAAAAAAAAAECAwQF/8QAKhEAAgICAgEDAgYDAAAAAAAAAAECEQMSITFRBBNBImFScYGRsfAVMkL/2gAMAwEAAhEDEQA/ANxopKWgCikomgFopJooBaKSigFopJooBaKKKAKKKSgFooooAopKWgCikpaAKKKKAKKKKAKSlppxTCm7aa2GylhE+VQ+gdsRdyqzbwCfkJqhD6RWzKOhoSB7fmR6U7u8WbDg4QjO3s5yT/WaiRrtPn2rkn0fQyk3tiD7Pl8a5JZZya0/U6PTvFz7iLNxXi3RzDLmiy93ePYZRH/u+6uacXYkNkGRr3SXxHNIZlJIiBqpjWvPGLC3b1u2UVjkZyWZ18AZAVhfakkGDppUXhbtq6EJRR1rqNlV7gKZ1dleJgMcv2d9a7DnJvhnFTddlhQBmyjMS5COULFYgCQY1qTJqu8CNvqjJbylkumc7NGS8FIAJjxbk+dWI0BV/wAsFWerbKkCfCwYQGIOsDX0rvc5pQJccI0W2VSGIXViQZ3iIpldwfEGUibIJUj7O5YwQcnlA2rrjOH4zqM1lrYBRBDmQWGSTlg6yGM+ta1Ex2kL+WtnSVec0GI0BzQfXYfPSYrs3NiFLj20ZggXvElrjL2nynSZpu2E4hOjWAIMaLM5tPs+U/OvKYDHBSM1sy3fLsSxMHLPdY8oprH+sjaf9R3XnWx3FwEb6AjYTBnXeK74fmm25OVHyqjuWIH9XkkAA6nxCo/D8Oxylf6MkQMxKkgFjniUkyAg37UYbAcQRQM9s+ZMMZgDuvp8t6OMSdpkhb5qtMtxlD/m1DHNAEHL3k7ZhSPzfhwxWWMEiQFgx3BnUTp/xrUvhrHgGcLmyjNAETAnttNdOgv6K/IVT6fBf6iAPNiZEuBCVa4U1aDAAMgRqddvSvNvnbDkSBdiCZyjYGPP/wAkVYuiv6I3nYb0nQX9EfIUuPgfV5IJecLBMAXPPZdIWTPi8q6YPmmzcZVUXJYhQYESRMHxaaSfgamegv6I+VeThVJVsoldQY2JESPhpS4+BUvJ3FLSClqpcKKKKASilooBhf4RZd+o1tS+hk76bU+paKhJLoDbEYJHKsyyy+ydQRt5dtBp6U2PA7EEdMRIO50ImI10iW28zUlRUgZ4Thtq2xa2gUnTSdpmADsJ10p3S0hoCm8K50a7eS2bICvca2GDgkFNyy7hdtffUvZ5pwrZ4ujwKWJIIGUGCykjxCdNKpHLfCbr3ma2baCzeuFrvils21v2YYAj7/dT3D8r4olmvi25NhrZzXGOZi4KnQDINPs/KumUIWc0ck6LG/NNtja6MOHudM5pQqYB9lhJ0p7w/mDD3rjW7VwM4kxB1AMGCRr8Ko+JwlzDvhlxFyB9YzIrM1wqkBYzhfMiu3AL/wBTuC3fNsJhZtlgpZ2a+xKZfDKiN9ah441wSskr5J3E803PrT2bdjOLbKrwwz+LdlTuo7mpI8y4bqNb6gzLmnRo8AlgDEEgdqqvNXC7z4pBFsF7i9K8oYOgUeJXyjX0J8qQcpXs9wZbRBa86ublyfzikKAgOVTO5IMzTSDSsbzTLRY5rwrGFug6E7HZRLHbsK4WOa7Ra8WKi1bVGDyST1BpKxI9POoji3LF5sJhrVs2xetqUaWgFWQhoMa6x865cR5Tus17plIPQNsFonorDBtNKhQx+SXOZYzzVhemtzqeFiQIViZXVpWJEDevZ5mwwdU6olssQCR4/YlogT2mqxj+WsVcK3Wt2S2a7NtXNsZbg8OZ0ALGd/MV7TlbEpdtNZyW4FoM6XHAIQeNWttOb0M7Co0x+RvPwXsGvVeRXqsTcKKKKAKKKKAKKKKASloooAooooArw6zoe9e6Q0BlFvhWS0ue1c6X1u51FyvrbVYtnLuV319adcs8HuNfwoxNu5lWwzDMHADC8zWwT5gEHKddqYcLuZUwkaMt/EH3QgOop22IxF36jeu31DOzlGyIBbgET5En1rud9WcSpDrnXCX7+JvdOyzJbsBQSGGpYOWt6eNtAIFMuI2L13rv0bsvcwrR03nRTmgR2O/lXS5zbiGw9txeIui0XZRatwYulQzsx2IHsqJ706xPMWK6xIugIMTZt5MiardWT4iJ7GqpTSqkS3FuyZ5zsu93DFFZgDdzFQSBNvTNG2tQvJPDnt4mwxt3EnCt1CyuPH1NAxOxgDQ+VNF4respc6F5LTNi7qhMlvx6r4mZtFA7n1Fe7nE71q/dNu4md7+GttcVEIcOjSfUTHyqqjLXUlyW1nbmG07Y6VsOGS/Z8YW6xZBuc8wi9soHrXPgXDnTE2LhtXAfrF8MxVhCQMsyICkzG010HMeKy21N9VP1i9ba6yJBW0AQCIgTJ2121p5jr74ngwu3DmuD85MAexdPYabCKn6kkuPBPDb/AHL11RXsVkeHuG5fQESL+IXFAeiG8P3KKeWOa8X0+oboPUs3bgUIn5o23gRpqNO871m/Ty+C6zL5NPLUBtay7iWOv2ry32uB7pwZcNkAC52EDLsY1+dTXIjs2KxbM4uMVskuABJynsunp8KrLE0rslZbdF5ooFFZGwUUUUAUUlLQBRSUUAtFFFAFIaWkNARVjg2Gzm6lq3maZcAGZ0Ou2velv8FwxRUa1ayLIVSohc2+UdpqNt8ohVRVv3VCAAZTHs5tT6nN9wpfyRUkZr1xoIIntpBjymr8fiMufwj29wDCQM9m1CrlGZRAWdtfUn5nzrueDWD/AFKe0r+yPaQQre8djUf+Sw6bo1642fJqxzQU7gHQEnWvD8qTP84vazsYiY2+VP1Jr7D+5y9hW9qxaOpOqg6sdT7zA+VexwLD9rNvdW9ke0gIU+8dqYpyzDA9e6QDOUnQ7aEjWNP31KcJwhtWktsxcqILGfEe51qG/uSl5RH8S5bS4oW2ejDm4cioQzMIJIYET6064dwa3aw4w8ZkAIIbXNmJJn3kmpOio2dUTqrsj7XB7KlGW0gZBlQgAZRrovkNTXK3y9hlLkWLYziH8I8QJkg+npUrRS2TqvBH3eEWW9q0h8HT1Uex+h/d9K9YDhNmzPStokgA5QBIG0+cU+oqLYpBRRRQkKKKKAKQ0tRPNON6OFu3JjKu/lJAmok6VgePj7QJBuICNwWUR99NDzHhBvisOPfet/7qzbCY8SkaqxjNOk1W+bOXbiPnslRac6CfZMax6elccPVOT6NFC+GbUeacF/bML/n2v91J+VeB/tuF/wA+1/ur5lvYVsugZj3if/BTO/ay710xnYeOj6m/KvA/23C/59r/AHVJYTF27qh7TpcQ7MjBlPuIMV8hi+otFY8bESf1R2HlJ1NaH9BHEnTFX7QP5s4d7pXtntvbAYeRhiD8PKrrko+DdMXxOzaIF27btk7B3VSfgTXP+W8N/aLP+an4181jGDEP1bt3NceGckr7Xp6RFSWKVcuaV+zEEb5hrp7q39r7mHuc9H0W2KQCS6geZYRrtrXasqxfMavh1thDmCA5tCoKDUEfCrlgOaEYHqwpAka6N+BrGbUTSMrLHRUfb4xaNtbhYBW7kgAe8kxVc4vzeBds27F3DPnvKrDqa9M6HtGbMdBQsXG5cA3IHvMV4+sp+kvzFULmLmyxbxNy3ccgocsZSQNBXG3zZhNPzo19D+FaqEWuzJzfg0T6wv6S/MUvXX9IfMVQ15rwn/WX7/wrqnNWEiesvu1n5RNPbj5J3fgu3XX9IfMV6W6DsQfjVJTmrBn+vT4yP4UW+asJuMRbHvMfvqNF8MbsvNFc8PcDKGGoIBnzkV0rM0CiiigCormfCdXC3bf6Sx94qUqH5txJt4S843VZ+8VWXTJj2jE+ORbYrMBfL+ArzwbH3DaLglkB1RjII7HXQHTtUPxTHdR/FrP3zUvi8RatpbtWZyFczyMpmCNY31jWvN1pHdw3+RWsZxL84TbHT3kdj6AVG4i8XOv3U9FnqIWPcnL56edPeSsJnuMWB8P2gJIPcD4V2Q1SOebZXRa1gghvXyir79B8fX707fU70+7qWZrjzJy7mm5bLz5v/HvBqS+h+yoxd4xDDB3QR73tkz8hWiyJmSjZ64fwHgxUE3XVoGgd4EDtK96lLXKPDH1TFsP8S9v7y1m2DvBbdvMCw0kAkE6HuKuHAsXFkeEkdzEgTtrHlWWT1U4K6O+fosdcPktf5OWTJt4i2SQd4kyDvDd/dTLhFtBbzYgghWyhc4zOwMS5nwrPzqTsFspKooOU6n3dhVcxmJCWxkRQuUb5bhzCSScw0knSt9t1yck8Kg6se8f49msZ2bM0hVyiEVcwIgTrp3qs8qN1MYrkzOIT/WPP1j50+u8WPTUhLNzQSTbVlkzOkCDXThPGgL+HH1TCrmv21ziyF3dZKkH2hvt5VLyqP0kx9HOUXNNUR/P4f+UsVAOXqev6IqEVm2CkfDbXar3znirVvF32e1m/ObydQVUbbRI/fUZjOL4dVDiyhhgChDrMx7LIfUnWdqUYFba1dPZt/MbfjTzg923YebiqTOrMFugqdvC8RtuGG/erSmNsdPNbthbjH7QECNgrkn3/AGTrVW4hwXEFp3GWRIAOupGnv3NVqyboneMccsXVyJYQFQBnYQ59wtlQPnUevCM6g5AZWe+sjZSfaimuBsDQMsdiQdz76sHCccwurbRM1qJIJPaBmztt2qFFrhByi+WbLwZYw9kbRbT/AEintN8F/Rp/dH7hTitCAooooBKgOfB/MMR/c/iKsFQvOSzg7w/V/iKpkdRbJj2fPmM4dCqzg5SdCNToY1A1FJiMQCIVhEAHzj409xdq91SqJMGRIIEZZJzbCDUfke5u6ySoHmDm7ADVY7+dcUI7JWdtxRKcG5UxF5RlQrbGhbcjQEgLO8GrJgsDhcMvTzLbYahm8Jkb5ppjwJzetsrX7ouCS2UPN0FgGJViEEW/BKeYY6jXrc5fti6bitmVXLAEgbtmAYSxIGg271u4xrsx1nN8Lg6XOJ2hBRluIVllU5skRJEfZ1Hzo+jq0n8oX2TY4O78PHbgepgV34LwywjEXLZKdPIJzAaHQNtJgk0z+je10eKYqzqcuFvkE7kZ7OWfhUQjzwVmnFtMoWBsBkthpiAfDqdjt8Yq4cFsMLByhwYgAW2YN8QNP+aqNrm5oBzXJj2cxy/vzE/GvdznJ4KgXSD2N0gz6MO3pFWn6dS4s6J+rUlVGvHq5W8JVMp1bw9u01WbGKBTK1piCIPjfXt8KfYi+z2yS3iKGJ7SNJJ/4rvhOJuwHsfsiPurpjBJHJky7vkpvGVNnL0kZLQnUMxgk7MIn41E8qcdY42yr3WIOItBRoZm6u9avbxsjxKhHoP311wWGsNetv0LU51IIUEg5hB2o4lVJrod8e4Yt69eGUKCRJyqQ/uJBKmfLyqk808HQLlAg5izHKoAnYCKtPNPGHs3rxRl0bRZgnQSAdZbvGmlVB+Nm483JljJgR20GWYPvrN2izVdkK9m4sHKcpEQR2iNKtvCsUGS2DbJJBjy0O2nlNRt3HdRGLAaQQAYnMSAADue+9OLFhAei+cA6hxJAjUKVUHUyQRMH3irKSuzPV0O7+FtwWVQGGmkse86b+lPsBl6Sg2wQR4jEE/tiZHpUAuIQszBwxYsyShME7rmHs+ja9j3rvd40zIoUvBPeGCrB1MjVZA0q25CibVgQBbQDbKI90Cu9NuGT0rc75Fn9kU5qCwUUUUAlNuJYQXbT2zpmEe6nVMuM4hrdl3QS4HhB2zHQTUNWqF0ZVx3knFNcUW7GbubgdB7M5V1M5STJ8xpUdieQcczHJZKgkmSyaTMAQ+oE76SBt2qcLYxvE98IT+ldj7gwivXVuAS2OtzIEK7vv8A3WrOOBJUi69VKN/cYHkLGIWdbdtsxkouVCDLGTrBOu+nau2B5c4irE9Mr4TEtbOsafarziOL3FYgYnPEag3IJPYa01uccvT/AErH/Fc192tPbj8shepklrRJpwXibuOvZDhRowcLuRIGu5Hp2qd5O5SuW8RdxWICK1y10haUzlUsCxZo1Ywo+HrVVt8x3tusfnsPjVo5A5ie9cey7l/Abik7gBlBE+XiFWSj8FPcsyPjn0R8Qs3mWxa+sWp8Dq9sHL2zBmEN91MV+jLisj+ZvH9+z/8ApX1LFFXJMjTlfGG1BsmckRKbx55qXC8sYwCDZb5p/urW6BU7Mgy+xy/jJ1skfFf91TXBOX73UVrq5FUg6kEmDsINXaiKWDMOdOR7r4l8RYBuLcgsgIDBoAYrnaNYG0d9agbfKOOzT9VKLMgKUJiI3LTTz6QeY75xj2UuPbt24ACsVzNAJYkaneKry8VxH/Xvf5j/AI11Q9FKcbsylnSZMJyfjhqtgrqTobciNtzp8Pd2oscpcSIIVHt6g+JlhvMGGOn3VGrxXEf9a7+23412XiN//rXf22/Gp/x78lH6teB1j+VOITC2rrEAjqIbaiCQYjP4o8yJ99PsByZipt2zbKKAAbrOsqARpkXeY7z7xNRTcQxAH9Nd3H227n316PGsTZK3BeueEgwzEgjuCCdqS9C1zYXq14NtwtkIiouygKPcBArpXDh9/qW0eIzKrR5ZgDFOK4zpCkpaKASoPnX/ANFe39kbb+0Nqnagudp+pXspCnKNSSAPENZA0qGDHb9orqNB3B1+UVwt3dJYCPkPjXG/iltsUIxBUey3UcFt9pIj03p/ww3cXm6XUVgAAGAFuBAlmcGTGu9ZSx/PBnQzZyY1QGexjT8KLikD2SfDPhJM/Opq5Yw6km7esP4SAk2M+btLJAA9IptZYmAuRgdyHIyD1hNB7gaosc3/AKghXxEGClwDudSPftV0+ia+rY14LZug+hECOpb1qvu+VWLMWAEgFwy77g5dNtiO9Wb6LsdbuYxghY/mGMFQBo9sGD3rWmnRKNB4xzDZwxVbrNmYEgKpY5RuxjYDzpvjObMNbKhrhOZQ8qrMFVtmYgaA1A8327i40XFV2DYZralU6gzksYKwRB0GvnUJibN4C5ns3C2IwtpUy2zGcFcykKIXYmIrsjii0rMpZJJtGkYTi9q5cuW0YlrYUtoYhhKwe+lMuF81YbEOEtuczAlZVlzRvBIg1XOB3Hw2KvK9m83UWygZUJUFUAJLbQCfuNR3KWDul8CvSuL0TdZyyMqgMSQATv2qPajySskuC9cQ5hsWXdLjEMlvqN4SYQsBOnr2rtw7i9q+zrbJJSM0giMwkb+lUznDBXGxOJK23YHBhQQrEFusugIG8axUnyThnW9iSyMoPSiQRMWxMTvVXBa2SpvajOed9eJYkeRH3qKjbaVIc43QeI4w/osAfgimq/h8dLYdVOje1tr4e/l/xXqYsiWNWc2SLcmTFhJYjyAPzn8KchQ1ouhBHYggjeNxURiOKi3duKYAhFmNmM/jNNxjkThhsi6pusdv1Tc1AynQxrrvSWWuCixNl2bhxIGn2lH3imvGcEB01aBmcTO0KCf3wPjXDk/mAsWV1usOoMr27asIA0zLAMxrp/zVd5947eu3dUVVtsMnhInKSfEpMQTBI9AKyeZ10XWHns+iOE/0Nr+4v+kU8qO5ecthbBO5tIT21KDsKka8x9ncugoooqCQqB56P8xv+Ir4dwYI8Q7wf3VPVXPpCI/k+/m2yjuR9oeWtEDH7d65BAuFiTp1EQ/eRr86cHi97pNbuBHUxohKn4nQD3TUHbwzAz1BBnwiZ32Czp7zFeMLjr2YDJJHdgDAJ9xrSeOHbRmmSinDvkDYUpkM+G3bOfSIdlXxCnvCvqttbsItq665YugldTtl7bT3qNxGPuWfBetlI18QZe2hBcfKnQ5ldly9Vwp/SJb9ktMe8VVwvplvzOKcGfpFbdx2cHTK6hInUZUOb5irl9GHCmtYtmLOR0WEOgWPHb2Mz28qptnDWGYbA+fizH4gqat/0W4hPrlxEZmHRY+J2bZ7Y70m3HjghI1YiqlzRx/E4ZyUtp0lyAFyc15nOqoB5e6rcaq3GOXMRdxQvpeRcqgIrpnCHuwExJPemOr5E7rgZHm271/YTo/WBh++fMw9rePPSnvDOPX7l7E22sBWsopW3mBLM0xL7a6e6uJ5QfrZuovS64xBXKc2cCImYjf51ILwK4L+KvLdym+iqpC62yoiddD8q1l7dcGaU/kb8rccvX7t21eFubYXxWySAx3Qydxt8Ks0VXeXuAXLN65fvXEd3RVORcoOWPERPtGrHWU6vg0hdcnzd9IeNjiWOthVlnEsTETbTt3qrWWZGk3AhC6QQ06RoKsH0jYcNxfGaTBzEbSFRNqgcNg1AuOXKZIy5TrqBPbX7q3i5NIq65HS4UXBmQYi45OoKeEx5tIj76tXLnDMQrzbs4W2rafzk27jSdoyrI901UuH8XvqzZcREa+OCGM7eKPKlt8evPeW6yhyGRysEjwTpEGJmtN1RTWRtPL/AC5ew1wXbl+1lzAtas2hbQHbSZI9wiTULzaMFisUgRCxYPnyHXwZpyiY9TVNtfSFfUPIILXFcKD4UyjYZwe4HaoW9xm5d8RIRhnhhmX2izNGT3moi+bGrPpvls/zTD/9m3/oFSdRnLH/AKPD/wDZt/6BUnXIzoCkpaKgBUTzVgGv4W9aQwzIQuw13Ak7e+pamnFMWLVtrhE5Rt5k7D51K7IZgOF5XvOxVrbWoMsWJUKf13O5PkN/Kp3A8FcMPq5cMCRnddASNOmv2ffJPumpvi/NmLXxKyhfLIDB+NQq8946f6Rf2F/Crzk0+SIpfA4ZMR026qdUDRiDLNBAK2wZziJkiQPWom/gLVxxOGdWYiZVlKz55dSO8mTrT088cQLBVYamB4E7nSnfFeceILcyjw6A6rbM+ulZuVlqITiWDW1cNvCIxaAWuOGdbQ//AJg6STsJ2jtvbvom4Bcss111IXIVDt7VwswJJnXtvUCOdeIn7Q/y1/Crn9H3NV7Es9rEqBcVcysBGZQQCCPMEj51V232RReKWsi43zlxB7p+rvbtWphRkDMR2Zi3nvHurjZ4/wAVZiv1gaD2uimXX9bar0WUW+aNiorLV4hxQ7YtT7rduvRxvFIn62v+UlKJ1l4NQorI7PHuJsCfrIUAx4rVsGfdUvyxzNjBfW3imS4jHLmCqCrHYgroROm1QHFrtGd/S5y3iU4jevLbd7V4BldRIEKAynyII27yKrmG5fvOuxA2Msx29ABW9cZ51sJffDrfsq6GGDEBs0TADe+vVrjFxhKspHmAp+8Vvjfn+TCf2MIXg5SBdBUHNrbsliMsakkGJ91THD+XUAZg951ymFOZfXYAGJ7Vs+Hx91mAzAT+qKetdZRL3AB5kIBV/cS/5K6OXTPm3h2ALm03RIJzSGVssqREgg7+R3mrdiuGvcexas2TmKRCqVEFSGBIECSRqfWtXu8wIoJWXA3IAAHxMT8KlMLjgwDLBU+kTBqiy0qo0ngkqbHPB8KbVi1bJkoirI75VAmnlIppawLhRRRQBUNzcf5rc/w/6xUzVd5/LjA3Tb9oZY/bWfuqU6ZDVqiiuFZCjkZWESfsnsQao+FvFXdXHiUwf+P3/Gp7BYpbkDufM610xXCJcPudm8yOx+FVy5t30aRwaxuxjgOJE3UGQxmHb1FSnMeOYXyEtswCrrv2q0YXhiC2WCiQCR8qf4PBI6hion8KrRUzlcReO1k1Z/o7S79bLOhUdFxP+JD/AAq0HBIPsipDhmHCsSAB4T/CpSDZhfEF6xdOsLYW1mUHN427AZdj+NQf5OYkKW6hGh+0340xbH3uo2XxRrHkNKv9kFsCrXgSzsAQNCAzCBI128qu6bLKT0XJXLOBe8EuC6UUqFgsd1Gp0benb8AYEKcVbVjsDcYH5TVtbD4a0TYTB2HUW1bPevkE5k1EZfXzqD41w6yVwt22oQ6lwLjXPZdRu3bU00aQWS3zf7ldxHB72Fu2y7lwW0GY7naZMd6vvLBt2mw6ZlJ6iLEjQ5hPxNccFwq3exTC8GuBVXKA7LkmzmgDbfvv60zwNzCHE4RlwYtnrWgpXEAkZmESAJYDyNSo1yQ5fDKf9J1ueK43/u//AEWoDDYi4mtu5cQ/qOy/6TV6+kTC3G4jimVfClwF9joVWPdUPYCEMSJiPXQmJiO0ismyNSV5I5uxgxeHS7eZ7TXArZwCYbT24neNSa2zjWHL2WA1YeIRvK66fCR8awS8rW3RypNtWBYSIYfoqO/wrcMLx+01jPdZQ6oHuINSsiTA779tjpUxnfZaKcWmhgMGze0setwhR3+wPefKpbg2ZbeVwPDoCCNRG5A2qDxvNFhCM1y0iMoZXNskEMTA0O+nlvpUVxD6R7VuxcZAWuIYhlKArMdQKYJX0FWUkaZMjlxRq9n2R7q9014Xf6lm2/6SK2nqoOlOqGAUUUUAVA88XwmCuudhl/1rpU9VY+kho4feJ80/+RKhulZKVsxO6Gtw40BO/v8AskVYeG443BB9obUyt4cXUy5hqdYpu2Eu2HDqcw8tj8DXM5WuTtUaLhwzjDrKNBBBEnsTVt4UyNbAVlaJkA7STvWa2cYLxlfCw7R291JgOKPZvb5XnTycH+FTDJr2UyYU+jWFt13wYhv8J/hVdwPHRcBjQjceXr7ql+D4su5H6pP7q6E01wcsotOmfPLApfGQTKiY7a77Vc+Jv+bRQPD1EPyYdqpVxmN0kQAE++p/Gh7mGADZmABzA7MPL12rRNbBxagmW3i/KFlMhCMQyz4CdTIgnvUZzDgrVrD2unbyEyDpBYh0Et6xVAT682nVu+Xtt8t6m7WDa1h81+4zXHdQoYyIzCYnvrVPr2bvjxREKtcFq5e4dbxOJupcBKlVOhI1FtYOnxqZwnIuHt3bdxHuMbd5TDBoBV0017a6HvVC49hL5ZLmFuMoIAJRiJgQDofIR8Ka8Fs4365herfvMv1izINxyCOosggnUR2q+1KiGrkyR+khMnE76FGZ7rLkgxmzKAIkRvp8K8cdwiYC2LYtZ75Qi6znOqgQCAIjUkQdNvOrPz9xjDfWHDjqXLdzIEMLBImSxEle/cCqNzNxIMyZWQaBSiZgoA1hp3/EVk0kbfBHcNwLXvAWKsI6eWNWn7RJkQP3d6nbmEfDhg6khg1t3zSzZspdcx1UmO3YDvTK9jguJt+yxMaI2RRBEawNxO1OuasYVsr4DBukSWzKciRAJG+v3b1km9vsXpa2ceIYe2tq2FckB2VrTE+A6kXFnXxDeNJPrUfxHA3L1zPbPVkQwL+IysEZToI/iK9YrF5rIm2yvPiZpgyNIkeVOuWA+Z3t3MjACCVUrIjUyZ28hVrSiRVs+juAKRhrAOhFq2D7wgp/TXhTzZtnzRTp6qNqdVqjAKKKKAKh+beHDEYW7aI0YD7iCD91TFIahqwfOqM2EbLeQoR9oCQw8wakl5gtMPERFbbf4ZacEPbRgdwQCD8KjG5LwB3wlnX9UVk8Rus/lGN2r1ssGS4FYeff3+dSeM41bcoly2ogzmEaf3SO9amnJ+BAgYWz+yO9ek5TwQIIw1oEEEHLsRtFPaJedP4M65eNi3dPTul5XRWnMoMe1K66jz71fuBW5cmQfCQYM6k07w/LWFQlksW1J3IFSdmyqiFAA9K0UUjKc9nZ8mXOF3BevW3Dq9ucwAmCJ9r09at/C1FvDqp37+p863PiHLmFvvnu2LTvEZiozEdgTuR765nlXB/2e38q0i0ij6SMTs3lBrvzDdLWCqAMwKsPgQdK2Ico4L+zWv2a9jlbB/2e38qnZEK0Ydb5lxEAfU1O39ZHv7U/4FxG/fxuHT6mEPVUki6SFVSCWOnYCtl/JrC/2e38qdYLhdm0SbVtEJ3IABPx3qrovszCvpPwKLjMT1WYO5Fy2omCMoGYHbTUGoDg/BEu2mcssL2Ma19J8Q4VZvgC9aS5G2dQ0e6dqYJyhgRoMJYHuRazcX8FlJfKMf4VgsHfw9qybTdSdXWJ0MwXMsAV7R30ipT6QOG2/wCTikABGt5B+icwUx8CR8a1C1yzhFMrh7SnzCgV3xPBMPcUq9m2ymJDKCDBkb+tIxaLvMmqo+Y2Sz9VAXObhPjYt7ESMgWI10M77Co/B2LoYJZkm54R+sZiANiZr6gHJuA2+p4f/LX8Kd4PgWHtFTasWkKzlKooKyZOXTSas1Zimd+FWSlm0jbrbVT7woBp1QKWpIEopaKASloooBKKWigEopaKASloooBKKWigEopaKASilooBKKWigEopaKASilooAooooAooooAopKKAWikooBaKSigFopKKAWikooBaKSigFopKKAWikooBaKSigFopKKAWigUlALRSCigP/9k="/>
          <p:cNvSpPr>
            <a:spLocks noChangeAspect="1" noChangeArrowheads="1"/>
          </p:cNvSpPr>
          <p:nvPr/>
        </p:nvSpPr>
        <p:spPr bwMode="auto">
          <a:xfrm>
            <a:off x="155575" y="-1676400"/>
            <a:ext cx="2476500" cy="3505200"/>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6146" name="AutoShape 2" descr="data:image/jpeg;base64,/9j/4AAQSkZJRgABAQAAAQABAAD/2wCEAAkGBg0MDQ0MDQ0NDQ0NDQ0NDQwMDQ4MDAwMFBAVFBQQEhIXGyYeFxkvGRISHy8gIycpLCwsFR4xNTAqNSYrLCkBCQoKDgwOFw8PFykcFBwpKSkpKSkpKSkpKSkpKSkpKSkpKSkpKSkpKSkpLCwsKSwpKSkpKSksKSkpKSkpKSkpKf/AABEIAMIBAwMBIgACEQEDEQH/xAAbAAADAQEBAQEAAAAAAAAAAAABAgMABAYHBf/EAB8QAQEBAQEBAQEBAAMAAAAAAAABAhEDEhMhMQRBUf/EABoBAAMBAQEBAAAAAAAAAAAAAAABAgMEBQb/xAAeEQEBAQEBAAMBAQEAAAAAAAAAARECEgMhMRNBUf/aAAwDAQACEQMRAD8A+edbrcbj1pGojKENMD8GaMpoXgxKzGyWKYFVIaZP8jmGkZ2tZCCb5DgAjANIYGMPDcUVLw2YMhpCpyNmG+TZhuJ1tiNw3wvwPkaXlH5D4ro+A+Bo8ofm1w6J5j+Zafhy/AXDq/It8j0vDn40XvkH5HpeKkHFvzGeZaPDn+GdH5sWn5fhNYMhstnFn2GfN048/wCE8o6pGPfTq+P444/TJJHX6+fULjlVz19I74yhMqZgSGzDtKKZPInFYmrjcC5MwgJIaRhhkaQQhoZjIaBBGDTymTlPmpsXLp5DTIQSabh/iNPMMqyJv0rn7CebfmpIb5TrWRL8wvkv8twtPI5/yb8XRY0g0ZHNfJp5Or4a+Y0eHL+bOn82Gjw8dKITLp8/KWOi9Y8znjR/4+HXIlicVjC3a6+Jka5Q3l1RP1g5p9yWOWzh80NQZGscp5FMwshpAqDxuC3DkFpeNDfI8UQSGhpG4A0HjSGkAkaQ+chItmJtacxpk8yMimcs9dGFmDzI8PIVqpAzk3B40iVtxuGkHggJwPk/GVhaEh/lpD5RYuUv5soxKeG88/104nHP5/yrTTWvN5+l4aVDNVxU40lWyXcHI0Rd/ELgOK2BxpHPYEPxpk0jWRFpYaNw0h4kJBkGZNIWLDgcPxuFgKeNwZCXBkWzCZytmIrXmGxlXOS4VzE1tA+RkPweJxReGkHgyHg0ONwwXS5yzvZbB4Mh8YKzFc/ZJk8wpnCkyzraRH5Zf5YsN4D5Pkkp81q8zTyK5hJTykuKQS9b6EirTNwOtFyM6aDIEPxryy6jcHgyDItDSDwRoww40gw0KnyEgyG4MyyxvD4yeQMw0GL9Gwrmp5UzC8nO8UghB6nzWl6kExPtptpOGd+RtaJK2qEbSZHN11tW8q6OObFXzvrHvl0/F8n19qSDaWUNaR5bXvIP0xfpleWf9L/14KHgSGkJxnzT5pJFMxOK00NIENIcimkNIMhpDAQ8A0XIi1oeQJDSNYzrdAeNIBI0UkCRSIrXmQOGkY0iZF6aQ0y2cqSGNLMnlNI3FyM+rjdDrCvGV7oDxuCReg4Mg8E1awytxpCwap9t9EFPld7o9YvRPE+njeGmTyHmXOvCTKkyaZPMhRJk8h5keAy5NI3GVIm9C0La0rWRlapKeJSnlMtU40gSnh4PQzJ5lsnhYudBMnzBgweT9Q2TcLKbpyFe2HoDxWMbdYeNxgWDBkaQUrkDgyN1ug8osBuAY0Zh4NVOaHWbjDT8vJ5UicVxETmMr3YMP0JBh+DnyDKpKTgl4P8AozVqWq84n2WjB4OYeDTQ+YGYpmGnRkNI0horC02TwmVIYGDAboEOPSSikzyjNJ9HGhVznVYaQJYF9P6ztbzj7UDpejGfttPjHjM3VTpPXODDBIpnJ6JwWQeHnmb82d7kaz49SZT8GL+sP+Lxsi2InKebjqkeRp26W6D6OhWUZUZo02QVpSTRuqMZDQIxYamVJUcqSiEeaPKjdN9mF5o09EM6MDX+2SyrktM0o9DgA41pfpt1PqauVb7p8VCVTGv6zrfm/bojfZfouqyx0WqfobKWYvnA3BJ6HC2UplTKL0154WxXRnLlxXb4/wCMe66fjjTDHZnrTHzf7NnaQx6uvmMW/VvtPowaMU+hlJKJhTOj/SMoyjTdOdGjnlPKrSVugmk+mhaFPoZSSH4DPk8pMwxhTK+HPmrZ/wBJWK8R3tXWv45dXoVI2tBKAyJ1WGlNnRZBkJUUzs00nDyIxrKr511+d/jjy6cVj26viq+YpMRGKxhXTzYt5+M67fPzkcflXdi/4w7dXxyYPxGPxmer+nyuC0Z7j5FmmisWmp9DKnDwA4wIaA8NKMoCNGGh4Q0MSLYisyhiq50rRivAsHOmp6c5bKkqcGI1pIe0vyMNIm1pOSfBvhWZ6eYL0ucIzA/C88x/NPpXiozB5lXPkaeab0vnhKZWxkZhXOGXVb884fGVsZ6Gcujy83P1XXxy3n5OjGDYwrjLDrrXRJgRluAga+TcY1B7r5PExNYHE6ry0GMMh6MPlSJ5UySpDSMwwHgyHkCQ8PRIOYrhOKYGqkVyb5LlSRPppOA4HFZgPhN6XOAkVzC5yriItbc8nzg8yOF8+fWd7b88J5weeSuPJfHj1F+RpPjcs8jzydefBXPhC/oqfE4J4nnnx+jnwk/6T9fFM61V58ufzxHR55S+FfP+Drkue/t04ypmE86tIwsb63AOxYWvktgcZns18xG42ZP/ABmRVf63BkZiM+YpmAwOH4MjMqHTSGkZjOHkUzP6zIaRbM/qsjMmteVJG4LEuDmHzGZNaT/FsR0+cZmPTp5dHlHTmMzCt5+GkWxGYKiifpGYcl1+JajZgs3cv+q5/wBdGWZl1+t5+DwWZJv/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6148" name="AutoShape 4" descr="data:image/jpeg;base64,/9j/4AAQSkZJRgABAQAAAQABAAD/2wCEAAkGBg0MDQ0MDQ0NDQ0NDQ0NDQwMDQ4MDAwMFBAVFBQQEhIXGyYeFxkvGRISHy8gIycpLCwsFR4xNTAqNSYrLCkBCQoKDgwOFw8PFykcFBwpKSkpKSkpKSkpKSkpKSkpKSkpKSkpKSkpKSkpLCwsKSwpKSkpKSksKSkpKSkpKSkpKf/AABEIAMIBAwMBIgACEQEDEQH/xAAbAAADAQEBAQEAAAAAAAAAAAABAgMABAYHBf/EAB8QAQEBAQEBAQEBAAMAAAAAAAABAhEDEhMhMQRBUf/EABoBAAMBAQEBAAAAAAAAAAAAAAABAgMEBQb/xAAeEQEBAQEBAAMBAQEAAAAAAAAAARECEgMhMRNBUf/aAAwDAQACEQMRAD8A+edbrcbj1pGojKENMD8GaMpoXgxKzGyWKYFVIaZP8jmGkZ2tZCCb5DgAjANIYGMPDcUVLw2YMhpCpyNmG+TZhuJ1tiNw3wvwPkaXlH5D4ro+A+Bo8ofm1w6J5j+Zafhy/AXDq/It8j0vDn40XvkH5HpeKkHFvzGeZaPDn+GdH5sWn5fhNYMhstnFn2GfN048/wCE8o6pGPfTq+P444/TJJHX6+fULjlVz19I74yhMqZgSGzDtKKZPInFYmrjcC5MwgJIaRhhkaQQhoZjIaBBGDTymTlPmpsXLp5DTIQSabh/iNPMMqyJv0rn7CebfmpIb5TrWRL8wvkv8twtPI5/yb8XRY0g0ZHNfJp5Or4a+Y0eHL+bOn82Gjw8dKITLp8/KWOi9Y8znjR/4+HXIlicVjC3a6+Jka5Q3l1RP1g5p9yWOWzh80NQZGscp5FMwshpAqDxuC3DkFpeNDfI8UQSGhpG4A0HjSGkAkaQ+chItmJtacxpk8yMimcs9dGFmDzI8PIVqpAzk3B40iVtxuGkHggJwPk/GVhaEh/lpD5RYuUv5soxKeG88/104nHP5/yrTTWvN5+l4aVDNVxU40lWyXcHI0Rd/ELgOK2BxpHPYEPxpk0jWRFpYaNw0h4kJBkGZNIWLDgcPxuFgKeNwZCXBkWzCZytmIrXmGxlXOS4VzE1tA+RkPweJxReGkHgyHg0ONwwXS5yzvZbB4Mh8YKzFc/ZJk8wpnCkyzraRH5Zf5YsN4D5Pkkp81q8zTyK5hJTykuKQS9b6EirTNwOtFyM6aDIEPxryy6jcHgyDItDSDwRoww40gw0KnyEgyG4MyyxvD4yeQMw0GL9Gwrmp5UzC8nO8UghB6nzWl6kExPtptpOGd+RtaJK2qEbSZHN11tW8q6OObFXzvrHvl0/F8n19qSDaWUNaR5bXvIP0xfpleWf9L/14KHgSGkJxnzT5pJFMxOK00NIENIcimkNIMhpDAQ8A0XIi1oeQJDSNYzrdAeNIBI0UkCRSIrXmQOGkY0iZF6aQ0y2cqSGNLMnlNI3FyM+rjdDrCvGV7oDxuCReg4Mg8E1awytxpCwap9t9EFPld7o9YvRPE+njeGmTyHmXOvCTKkyaZPMhRJk8h5keAy5NI3GVIm9C0La0rWRlapKeJSnlMtU40gSnh4PQzJ5lsnhYudBMnzBgweT9Q2TcLKbpyFe2HoDxWMbdYeNxgWDBkaQUrkDgyN1ug8osBuAY0Zh4NVOaHWbjDT8vJ5UicVxETmMr3YMP0JBh+DnyDKpKTgl4P8AozVqWq84n2WjB4OYeDTQ+YGYpmGnRkNI0horC02TwmVIYGDAboEOPSSikzyjNJ9HGhVznVYaQJYF9P6ztbzj7UDpejGfttPjHjM3VTpPXODDBIpnJ6JwWQeHnmb82d7kaz49SZT8GL+sP+Lxsi2InKebjqkeRp26W6D6OhWUZUZo02QVpSTRuqMZDQIxYamVJUcqSiEeaPKjdN9mF5o09EM6MDX+2SyrktM0o9DgA41pfpt1PqauVb7p8VCVTGv6zrfm/bojfZfouqyx0WqfobKWYvnA3BJ6HC2UplTKL0154WxXRnLlxXb4/wCMe66fjjTDHZnrTHzf7NnaQx6uvmMW/VvtPowaMU+hlJKJhTOj/SMoyjTdOdGjnlPKrSVugmk+mhaFPoZSSH4DPk8pMwxhTK+HPmrZ/wBJWK8R3tXWv45dXoVI2tBKAyJ1WGlNnRZBkJUUzs00nDyIxrKr511+d/jjy6cVj26viq+YpMRGKxhXTzYt5+M67fPzkcflXdi/4w7dXxyYPxGPxmer+nyuC0Z7j5FmmisWmp9DKnDwA4wIaA8NKMoCNGGh4Q0MSLYisyhiq50rRivAsHOmp6c5bKkqcGI1pIe0vyMNIm1pOSfBvhWZ6eYL0ucIzA/C88x/NPpXiozB5lXPkaeab0vnhKZWxkZhXOGXVb884fGVsZ6Gcujy83P1XXxy3n5OjGDYwrjLDrrXRJgRluAga+TcY1B7r5PExNYHE6ry0GMMh6MPlSJ5UySpDSMwwHgyHkCQ8PRIOYrhOKYGqkVyb5LlSRPppOA4HFZgPhN6XOAkVzC5yriItbc8nzg8yOF8+fWd7b88J5weeSuPJfHj1F+RpPjcs8jzydefBXPhC/oqfE4J4nnnx+jnwk/6T9fFM61V58ufzxHR55S+FfP+Drkue/t04ypmE86tIwsb63AOxYWvktgcZns18xG42ZP/ABmRVf63BkZiM+YpmAwOH4MjMqHTSGkZjOHkUzP6zIaRbM/qsjMmteVJG4LEuDmHzGZNaT/FsR0+cZmPTp5dHlHTmMzCt5+GkWxGYKiifpGYcl1+JajZgs3cv+q5/wBdGWZl1+t5+DwWZJv/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27" name="Afbeelding 26" descr="index.jpg"/>
          <p:cNvPicPr>
            <a:picLocks noChangeAspect="1"/>
          </p:cNvPicPr>
          <p:nvPr/>
        </p:nvPicPr>
        <p:blipFill>
          <a:blip r:embed="rId7"/>
          <a:stretch>
            <a:fillRect/>
          </a:stretch>
        </p:blipFill>
        <p:spPr>
          <a:xfrm>
            <a:off x="6956908" y="2519110"/>
            <a:ext cx="1791556" cy="1341938"/>
          </a:xfrm>
          <a:prstGeom prst="rect">
            <a:avLst/>
          </a:prstGeom>
        </p:spPr>
      </p:pic>
      <p:sp>
        <p:nvSpPr>
          <p:cNvPr id="6152" name="AutoShape 8" descr="data:image/jpeg;base64,/9j/4AAQSkZJRgABAQAAAQABAAD/2wCEAAkGBxQTEhUREhQWFBUXFx4bGBUYGSAYGhwcGxwfGRgeIB8fHigsGSYlGx8YIjEhJSotLi4uGCAzODMsNygtLisBCgoKDg0OGxAQGjcmICYtLCwtLC0sLCwsLCwsLCwsLCwvLSwsLCwsLCwwLDQsMCwsLC80LCwsLCwsLCwsLCwsLP/AABEIAPQAzwMBIgACEQEDEQH/xAAbAAEAAwEBAQEAAAAAAAAAAAAAAwQFBgIBB//EADwQAAIBBAEDAwMCBQAJAwUAAAECEQADEiExBCJBBRNRMmGBQnEGI1KRoRQzYnKSscHR8BXh8XOCorLS/8QAGgEBAAMBAQEAAAAAAAAAAAAAAAEDBAIFBv/EADARAAIBAwMBBwEJAQEAAAAAAAABAgMRIQQSMUEFEyJRYXHw4SMygZGhscHR8UIU/9oADAMBAAIRAxEAPwD9xpSlAKUpQClKUApSlAKUpQClKUApUHU9WluMzE8CCSY5gDZqle9ZUDsR2PiQVH+RJ/CmpUW+DlyS5ZqUrCF7qbxIT+SAPqK+T4h1l4/ZBvk+JOp9OvFsg8yBLZtbiAAYVZBBMtEjn7VO31I3YukbNKx//R7h+q+0fbIH/LkH8ivtq309hp9xy5Gwbj3Cd7OEkDY5CiOBFRYm/maPVdUtsS070ABJP4FUG9bEwtm67f0rgTHye/XB5+Kr9d1XT3SrXFuMUMKpRwrFoABBEMJxPdoEDyK8+k/xH0zqGtqUttsNiAJiYhSSD42BJgCZFS7LkmKlP7vBe9Q6a5dRGtu9lgQSD8GMgwBIJAmNkSPIqX/Q390XPeuYhY9oBMDzJPZlMkHTD6R95zes/iQKCyocR+ptT8QoDMx/2SASYHms7pv4gu30y/1QmCAO6RpxJ4hsl0P0yDVbmkaI6epKysdfSuD6y+Egw7uSB2nv2QsliwgCZ2f2k6ra/g9nVXsuzNhBXNszDFvMDjQiNQKiM7nVXTOmr3OipSldmYUpSgFKUoBSlKAUpSgFKUoBVfrOtt2hNxgo/wCg5OvH3+4qv6j6iUOCI7vjMhGKgEkCSBBMjiR9yOaj9N9Lxm5eAe6SSWJLf7vMAGPgCJj7mbEXzZHrqvTvddbnuELiBA5ImTDfpDamN9o2Ks9N6fbQ5Kgy/qO2/wCIyas0pd8Dar3FUL/qqCQk3CP6eJ423GjyBJ+1VfUfUM87VtsY7XcHuB8hfg/7Xjx8jF6e9dYsoVAqEIVJKmcQSQRPbBECAd+I3bClfLKKtfbiJc/0tuoSWJCsINsdoHg7Gz53MHRHg1StdX7asCjMFJAa2hIbEcYjgzK/EryJiqPTz7VsiyDgO45KiMqhgQfvIHawxBPJAmr3RXWwm0mSEEqGhMWk5BjuZPDAGTJJMg1oikuDJJt5ZF6h1ZZHti1cy4Q9hBuL3qPr1BAJLDHXniqHT9Jd6dtuLguvPtKCAgCDPGWOIynt0kQAFJ3qdFaYqR7hQq3cEUDuYB2ksGynKZWBuqFtGD3Lhu6Xsl+7tTghpUTJYkwdmCTjVGptsuzd2dvda0XZcs99RcZyLYQrlvIsJAUjYCne8fI5+24OvQq7spISFe6qaZoykgyI0qyByAY3zH1XUKyzcQSukvYsEBY4hg2ivycTERDbFTt0xFuVul2KgCSpDFRKiY+QeSeTM1559Be59N+0qsmL4kMCXDAGB9MvvfdHjR/Pr0DrnS4CHFyLY0T4LHIFiskiF3HIMgTU/Sw4D5C58ECFH7Dx+STVL1K+SUZBBD4i4QOGQjt33CSDvt7SfFdU4uUkkROKcc8HZ2PXLbFVhwzEALiTz/tCRob54/tWpX5mOpdGQq7Al533RCk6y44jzo8CYHUegetXbl0W7hUjE7Cw0iOdxxM65j7xs7lpXuebVobcx4OkpSlVGcUpSgFKUoBSlKAV4vXQqlm0AJP4r3WT608slvxtj9ysBf32Z/dRXE5bYtnUI7pJEPS9W/uqzEw5xKcxO1j7qJkjmSfAFblYXpdr3XFwH+Ws7iMm4EHyB3THMjfIrdrihucbyO621StEV5dwASeAJNeb94KJP7ADZJ8AVm+t9LduWmxbY2LYHMEESfMQeNb4MbtbIhDc1d2RzPT3GVgzKWi2FkMMmYmWJDAdxhY3ssZjVWOi6ViGdzcQsxJWVnWlOpjtA7Q2PyNkVn+p3GhAhXuaMWMEzxAxJMckCDEmZEH1c6m8oZMgVCElvpbeUBfEKIElhPyILHVGducmerplLMLL8/qTohOXT5XGBdsnKfoKywywCT7hiNmJ1okWLHVks6K3uMIMkrCqRonECZIYY89vgbr703XJgIUqAICqsgDxjAgiOI/6VS9ObuCJcvGyALaMVAl0yyAJSWWBOfBI0TMVYpJ8MxzpTh95WLXWLeWXVrc4EfSQS0gqMcjkfqA2Inhp1n9sAN9XFtAJKnGODEt9RJMRx8k7RQKc3cmNDKABP7ASTx/81HcX31iCqTyQMpU+AQcdjzv7CuK1HvOpdpNW6DeL3I/S0UW/dYQEBAH1YhBi0fJ02xyI/NHqfTFUXLhtBrbsS9tlX6X+t4IOpLEoYkFjEmDt9B9GJjtJWI8AkLr/AHcf71Q6br3FlbuIKBQYHexBngg+BiOCSZ/evFbcZMq/9VTvnVXN/wBPIotb02QuaPbOahwoyUEkd3kHywXciomsFrKJ7bhkUFWUqFyxImMtjZMERxrVbvTenwipcdrsAfUTz8/JP3JJFZfqFp7YW2FytSoNydhRyCAN6Ea/q/eradVqV1yevpe0I1nsnh9PX6mZ01hrjyMl4ZSwcDEriO0kAmZOjqQZlq6f+F+mVb7Bu5sAUJA1BIuRHHNv8ceax+pD4+6rFWJWRAICZcQRM4kmAZk+dCtf0EuL6F8doyQoPJxaZPiEOo88mtb1EpOywjZWh9mzrKUpQ8sUpSgFKUoBSlKAVi/xAAWQYC42Ldpc21O10SqkmTGuImQeK2q5r+JLze6FTkJB1J7z42IIxn8/2pry2wbL9PTdSdjb9LfKzabBUm2pwUyqyo7QYEgcAwP2FQ3PWLeS21Jd3JCgA4kgEnujEQATz41JgHBvXWW2q2XZEJAhY0IPBO044Hn42arW2ZSGDHJYidARsCAAAPnXHPgVS9WsWRohoW1ds67p+mIJdzk51MQAPhR4HE+TAngATXvpMyRB45r5014OiuJAYAwed/NV/VLDvbK22xM/MSPiRtf3HxHmtfTBjSe6zOJFrAK2zH6ZPOOMKB9pGPH3EFqlvYtiYBMjEwCRJAJHxqR/7Dc56G8ndct4KMgI7tTrj6e0CZgeOBuHreiKqLzTbUgjIQCcob4kSF50ZiPAq3crFzjm/wDnsSooAgf+Ts/9/wDJ8CvouCLa5KrJJxIJyhcZgGYhuTME72KgwyAhmPAA42TomIPkEz452a0bBRCLeRLkbJ2TAncCB5Ma81dDkw6rEbPn5z+ZVW93SXVjqCokKDOkGy7GDJ/xqDZ6fqLYGIaDOwx7pJPPxJmPnxUjXCdqs7xLkdqng787Ea86JFT2rAAIPdPJMb8b1HED8VVW1caeFlnnSxyim9pbjMBsBSrDlSx4BHBgTII/UPxEHnBLq+2iYnvbLJ1AIGR5hoYGZJX7GpboNjvGTW5JcAL2CNEcEgQBG9HQ1WjXl1am+blbk5bK9+62SooElWOR4GJUcefq+RxXxujDfWWf9zA+2hA0dg8gxvVVBbZL38sKUUGVAgrljobjlco1z9xV1upWAR3E8KOTHPMRHmeKqHHBk9RIdbZksCCDBgqPMxA+4+f3FbX8P2ZuNc8KuI/doY/2AX/jrM663dA904uQI9tQZEnwZM7idbgRHB6zoelFtAg3HJ+Sdk/k1so5ye/DV97p0m/F1/D+yelKVoKBSlKAUpSgFKUoBXAdf1pvOxtxLHIzIhNAD/ZLLEa4DeACe39RuY2rjDkIxH7xr/Ncd6wgAUBcgFOaATNtRMcHkwoWNgn4kY9W+Eb9DKMW2yrYLFDJKw8lC2cQQwBO9kQ2v6vOgbD3CDAVp1o6ifM/b7Tz5J1H0iBmAtFQ4PuOpYlsTu2jeVOJng46iZmvvU3HViCqh3VmWbgiFPBJIOg3gQN7EzWFxZ6arQk/iOj9K9asezaGUHBeyJYAaBIA7RrkgVrdN1C3FDoclPB/x+N+K4m5YGCXFlmcaRiVLZKSFAWO4mOeBlwNV0nQ2rnTWwHIuqDJKKVKg8nGTkJkmDOzA8D0qFSU+Vg8jVQpxd4vLNeuV9V6g3LpPhCVUfnuP5Yf2UcSa6oGuL6t2XqHtssbZwd8FteI3JiCfpPwa9HS235KKfJHcsyZ86/qHEkQVZSDs7ngkQZrc9I9t7bL7YBmbit3y2u6T9Y0ACf6YgRAx6l9OvhL4JyClCCRsEjuEiZGIyMwfqMkeee0tMp0nOPKz1z+H8lk0nk2usdLaBBbyDSoQABTokgzoCJ/7Gsaz1RdQtskkRk+gF33LuSWAkRBgjuNaHXdV7hWzbViWUut3WC4FedhmnIDtBBE7FZ1/pb9pluY5AkteFtlKgC2RHfifqCQw2ZMgAV4FNpLJ5+qpzm1ZYPF61c9xLRuAqZbiHhGWNzvZGwB/wBDPbv3BCOq5kaKsSCRyT2jH5/5V7u2fchlZ0I8jRGwSCrD7RBHk/aIz0t29bZSiFhIFwtiuQEZLALKQ0+NQdnzY2uphjCU3ZIs9NYCCASSTJJJJJ4nf7ccDxUfSIMrrACWf6o5xVR/gyPwakfqAGwYMH12AZEgzBGMyNH9o3FRW3Ks7FbioQCSyMADw3I4gL/k1Ki2rpDu55wWLnKf/Ut//utdBXO2rytctp5LgwQRIALAiR3DUyNaroq2adNRNulTUHfzFKUq80ilKUApSlAKUpQFD1x4sNqZKiBz3MFMf3rjepVw83MBLTcC3Gf+SF/oxBjIRwfqY+TW/wDxH1oY+xbUu9sh3UiBBVgsElQxJk6P6TMarn+m6Nrvur2YE6YbIcAoygMGCYwkkE7XXJC4dQ1uNdBeEte17jAIr9OU5YC3MMfo/WNwCZEgEcEgi1/DKMbmXUBHcqEDYCMrRJJBIkFiWMaH8vXgnPtjAYWkZLpYZqDNsuVyYlnmZAJkdx0W5r70Uq1lrfuANj7eTGRipLEqRAlS4IJUQZ1oiuk7TRZUV4s7Lo/TbVr/AFaBeYjwCZIX+kT+kQKt1B0XVpdRbtpg6MJVhwRVb1H1RbXaO9/6QYj/AHjvEf3PwDBr04xvhGHLK3/qyWzctA5FCAijRg+OOFMjISAIG21WFd6q5eK3HIBGS4qIGjB2Z8jkz9gJNfLVoLMfqYseeWMnkk/Yb0AB4qPoj2z4LMQfkMS3HjmPx44r0KWnUeeS6MEj1edIAYXUl1DOrKVVSRJkKG+xMDEEmYFbFz0W1aUG2v0wSXdmJVd7Zsie4KSTJiawPVn/AJZtgw12bafOTA8fMCW14U10VvqXC+2oNyR2XSwKwRrIzJP3A3K72SPO7Ro1G1sbfmrlVWrCm7SZ96nrNrcRWLhSMGVlkNiecTiZAAnR7h417YXr1tx/Ltzkvm4DBKzPZH7R+TVf0z1NVtBHO0t5CNyiwOATBEgbMHkamLPpXUQlu28h4xGSlcomOQBkVElRPDRIE14s4Sg7NZRMZKSuis3Ri5Fx7Zcts4OUKsAFIILgcDEx8Eeav+mIqqVUMsM0qzZEFjlzJ8EHnUx4qt0fUpasEyWwcq8HJsy25k9pYsGgmAGHAqG71DLcDwqM0Ta9wFmXIDLCB3BfKsfjugVy7vASSyW7hUdQjqubhWQwuwrMhnI6gHElZmGkcQdesjp+qIuEupEoJC9zKJbHIDmd/TMQfG6vW+vtk4yQfAZSk/tkBP44r09K0qaVzmXJZpUNnqVYso5Uwf8A2+dgj91NTVpIFKUoBSlKAUpSgFKVR9a6wWrLvMGIX9zofvHP7A1KV8A5r+JOsm4SDgT/AC7d2RCETkzBtFcjG5khdeaq21bPI+5u4UyDQIDEJr9UCZkTrmAJr9Kr3XCGQi6+mGwCsp2DAJkAxBEjgqZ2uoCKuJEzpUHLHmB9/M/mfNebqIyhO0uTfSs44PB6E5Z+42QiJCkayHAAnTEf2qp6XZs9TcHTp1IuC0AzLkpcAE2yFKYleHRm3yR5NRdY1z2wFuPLhjIAOKqDBUgAtLG2B5afG4qsrWr2Vmc/bicJuMo3vEgqCw5IG5ESJFcJxhJORb3UqnhidP6j6uzEpb7VBKlv1EgwY328RJ3+0ScFQ4Yop1yWb6hPEf1+dn/8t1A3qqn6p9x4ILMUEmO1QLR91js4rJ1AgbPu11OTJtVYcqfrAacZHkMACG0CQRoqVr39LqaMvDHDM8qTpWUupYxKbWWHkE7/AHBP+Rx8RwYugf6kzWEjuEsZYnUTLkaljA3JIp6p1KohBYBm0imJZiYUAfq7iNQZ+DxWxg1wOC4dnEOGXAhTqQInQJAnR15JLaKs3F2iY9VqO6StyyOx0zW3FxlBXey/cgI5xCQd870J2a92y0FFB9kGAy7OIA7VA5AOQkbiAAfqH1vUVRLgd0yQkEMQDA2Cd7lSDr5iBxUy9VatqEzBwxWB3HwokLMfJPAEkwBNZ+TxZzlN7pckaCzcuW7SqjqsllCgqoKtiT4HcoEft8Va9OQXFcfzDbDlVzLZBrblWgk5EZrIYnY41E0/S+pOZcYv7xIUk4RgzQml3rJt7kt440bPT3EJcYMWAyUSigidjTSTOyfgftXh61vvXf0PV0iSpqxF0XSKXLAOy46Z2LhjJ2AxMACYIGw/kVE8KhvKFCI7EoAACElCWInYgNxrACJE1Y6VD7c+6UAG1GMJ5xMqfpGvxVS8Dg9rJgjW4R3TYcH4BUt4IBAJIOzOsvU0l7pMluOGAGfeIYttQEbkCBHtx8ktUbe3euAR7lsoTsE2ztcSD9LSC298fvVfr7LtFy6kjHAW0YZAuV3kYmWAWOIJmRMRv1N7L2XRnKhWb2ptyG4hyQO0q0gFZ7T5K0t1BabqVt7tKVFvtICHHBSMhqAuInGY+wIbe5WF6dbC27Nru0wV8iWbIKX7mP1EkDuJ3MyZ3u16WkvsfucyFKUrUcilKUApSlAK4L+M/V8iuBBRXVQASrFslZmGwDCK8T4UkZTFbv8AEPq7LlbtAmBLtIGvKKZEMR5Oh8yZHJdc+RS4oCC2QQxxmRIKwDO1kACJkmYgNqoUv+n+By2WfSGIe4bMG3qA0ghmLPcA8jZU7GyfEV6Iuu7KWDKdOxWBMg4KvlSpIMmOOYYGp7SYXLrOSAf1dnBzIYQJkk9rTAaByanuEKf5NvFuSCCiwQYJEfqIHAnQnYAruemotuUllltOVR+GJYHT2ypa5+kCRJUIJDQAvALAcTlAG/H30yfdJuAqQGjRACAjBZ4PJJifpA1ju50np6tbFx3LEgbcLCsDsiANFh8nXmljomcliwyUlSGX6YMaE6ySGmSdjxCj5SrthUe27XryaoamO5ubs1dW/ooEI0iUBe8ZOHaUIxJIJBgjtz/qcxpt2rmdx7ilVbO2AuYwDRJUqJYnFiSZg7BH3sdTckDpnUMxKARwyggs2/piG1J4G9iom6pvcGdxEKIUy+rNyVJga4ga5lo+QYc28mGpOVaWEeLXT2bCi9bUWWk+5Az9wWyUJuOVLQJn3CRGstaq9butfCkK1pQQwZgMiORjB7ZHJ3okRusu51Nuxd91EuYlT7h2S7HttjGO5iwOxv4BBJrcUXWg5IoI2AC5/DEgfPKmvodNW72mpdfmTy9RRnTd5Lnr/HueOjUqDbuAksW7jBDfGpP6IGwBr7xV1VAEAQPgVUboAQMndmHDFiNwRMKQPJ8ea9W+rAIR5VyPPBiAYbjkiBo/atBmeSutmbTJubZIUpptCViCDOJxOxO+Aak6BrrW1Zr7FjEkKg2NERjqSDIMkEkToRAtq3fLhmnL9CuR2g9rEA7J1v4xHjdb03pTGKKVRdC5myhxBh8QFyaMZbQJMyYiqp0oTd5K5dCpOK8LsaL9JH8wZXHByhm+qJIEcCJ7eIIFXh6paicoHyQREaMyNAHRJ0Do1nhntkJJugg46h9ROTTB55gHjk1N0Fsi0quN4wQd/gncmNE+TNUVtFTqWtj2LaernBZyRXb3+kIt20maqpKjJZyIGJG4DATBPGYP2q7YvWlyIcEkiQTL/CrHP2A5knyarXLj28ihUlyIUjZaAojYnga1EkzqK07fSNkrOytiSQFQrsgryWPgn/FYJaOalt6eZ6NKtGpG6IOm6PMs7FwrNIT6eAAGOsgZE86AXjYrTpSt0IKCsjq4pSldgUpSgPF24FBZiAByToCsr1f1pUxtowLvwdEAbM/ckAwPsTsA1J/EdtmsMFxAHc5Yx2r3a18gf5rjL9txiAgJeZ3xqftJkfmOQBVtOG7PkX04Qa8TIPUr1y0EXLMCSwEo5VVPDd2bTBIEE7P2LoOhNoKiGHQi2vJXBUB2snxye0knmTv70PUs27oCtsF20FjThQRG+QTB2Mh2wYui6G0oKhB4L9sS/Bn5gqI+BjHiNjqLDREdNLc1LFutr/0eutZUukuS41ko1LMGUwPjAqJP/Fo14sgMwX2yzNkeCcAGPNwgf43rzzUfVsMzb3kwGmP1LxcIJBkhWGpg4wYG2uW7mBLaQMCTiULCCSsyMVgdvJEL+RZKcKkFflft9Sds6U9sM8X/AH/T3NH09ExU27Ll0eGyC7n/AFjCSQNltSCY+Dv29s2jDD21uuAAjNsDYACjtYIIOP1BSZ7YrJ6Pqnth7dpnc3NgMSCvMEsfonQmDEAgairvuL2vbJ9wsQuR3niSQ0/7Mz9gI8V8++zak5yaeOl+WUVqc77pvLLg6Xszm48khjxcUAkK4Pa3aP07JDHRPNjpeqBtB7loKhUBiOCOOCJKEkx5M8QZqv04uXQzG2SH0rqwCEAEB2Un5A4DArifJAuWbKYHMsqpIZC5IEeSeTKwd+DxuqV2bVay0YJV4xdipf6C0GUoJaSRiFJto31kCPkxGz3RBGqudD6imIR3AcTogocQYVip4kR+T+KpdV1SgPj07W8F7bp9u2skDAA+4CJkiDHBkbEwdV1F1ALiX7dyABctnG27AZTBmFaT8CQsSOa16bSzoTw7prJzWruvG0uTXPWFgGUMEY6eCWj5xx0D4J8EGqvW2VlSCW9xSMyRsEoSJjS+2G/E+TXu96fb9hcLrW0XBg5uMy4oVbctwVEHfBJ53VX2TdtJcBDWQUK20WUe2hBVkXncAiSRjEA6NbzKrHr1a6jWwvt3AisrCLZIKjLKAuwAAZBADSFIZXg6SdcqqvvOi3CgLLMbjcAmYmf7Vh/yV+u0URywS1A7xgoHthJF1sVLBdtBbHiK016Z0RmtNaneJFnZA8HFxkeeI34FA1gtdS+Sh0IZhLKJ+qBBH5Bj7Eio0svcSHdWVx3QkSG8DuMCIG5PO+IrdF6XZc+8bNkZJHaAwadmdQY4HPJ3upbHT2oLsqQzHFSogAGAAI0TyRzLR4FCPY+9B0xtvcezinChCJXWyflMpGl+A25it/pOqDyIhh9S/E8EHyDB3/yMisPpM7alTYuRkcWABLzBEgtKkkkdwAGBkgRO16f02C90ZsSWP5JA/AMVVPb0N+m71O0uC1SlKrNopSlAKreo9aLKG4wJA8D7/vAH5rz13WFCqqAWaSJMCBEmYPyNVmX7z3GhjbZV5txyeVykmQOQNbg+IqG7HHfUoStNla/6/cO/ZHt8GQxBk/1QANTog/8AfE6n01ris1tvdKj+WywWtMJUsUPdImCQWLAHiYrrj1HuzYuoFDqQCGmT8A4iCBsft9q4j/UmcXt9ogAFWBmNLAIJzGx/z3V1KWcGuCp143j08ibqQqsmOTTOYWSdzD8+GEeeTqBqC0HJKwJJYKZZYx0cgAygcDRnfjcWW6i45ZrOAY7K3FNsO53lkYxkaPMEaDRjRuhVmuSssSQXtBriLAUmXUQDsEzHnxutSlCXOGVylVhi/wA+dCv1aMuYOKKwWZJf5HaxjunCFIjWtmvNu00i5ct4aJLEBsd6iGJGvMeN/b010C0ty2cgCuVtWGIKsNAtq33QPqA+ATAOP636l1yjpri2lxkNewR70eToagaggsTllCYxSbghTqVL4fv1Nbp+ocq2Chmic8h2SBPIxEGYE9wEmdmrHpXSq11mZr13LFwhwAZcQmJBA1oMYIBMAjwXS+o+7aJYnbQrC04BgiNS36pHP9q+tdyLe47KEIxRFKsQBJaCMoIOJ4Gm3VTqvgvraTvIfez5mz07shZVJVAe1TauMQIEgGdw2WhoCI1VZ7isTf8AcMrKr2hQSrQwMzOLhgeGUZRyS0KdddRVZjCSdq6sQGbsMshB0QOY43Emp7xJtrbVcEUDRhmOI0NGBuDM8j8nhvGDyaXZ1V1VGSxfL9PMks9XaAXJcnZe5ggnIxIPkEkxGwOCeKr9AjEJYUG0tqBbUxDqpRl+nSwoKRz+qBG6XSXd22EXDct5jaiIAnD+qQx/bUnumvfUG5ctsQVtlcuxlzIIBxJOUA8HXzz5rlSfU9Kp2VQ22pt382aV+0DcCuEsgEXDix/mYka1jPdjMg8r86i6NGZTb74Z7iqxcopTI4KI3bI1b4DEKSJJBqn0XXn3EADZMrtleRy6wVlQWIH6iO3kKOYmrfT9ZDCydwcySSDIbIYzoyyluSAAR8VFSrGHJgh2XXd3a9n59PP/AE2Oh9DdLSobizAlQpwWANJBUqJE8/sBVtvRkKwcg2yWRmQFjOTYqQJLEtxyZ5q70vUC4oZZjY2IIIMEfgg1LXG6+S3uYxbVjBs+jXFuIJHtKpAKsysONFTIbg90z3camtD0z0tLIEFneINx4LnUeAAs8kKAJJMSTV6lG2xGnGPCFKUqDsUpSgFfCY5qLq7hVCyjIjxz/gcxzA2YrD6y6uPu3D7nGPESxhQgOhJIA3JkSTUN2KatZUy56sVa5asyFcgsTlBFsFcwIMkscRqI2ZkAH51NmyQRZKe8oOIVgGJEnE72CZmfknndc1a6pLRI9shXYALcUIfcJHaCdPAMysiAdnFjWkWvyB7aADhlbuUj6WxIA/8AtkxESQai5S666x59S3dnh7bg8xGv3zUlRr5YfesTr7oI9284uIhm2Df7SuIMHGELBtZHJlHdkZg73XX0vYgHG6p7UcEIxP6ZKkEkDRHcOYiQa13Bv9ZbKkiCXQiJEEZRHkiQY39xTg5T7l3he3mmZtywhgoLoneD4jGfGct/yb71EjojEPijxplJBKqMRBnLQAnZ+Z3XluqdVFyQ9snmMSFkhXJ34xnQiSTABj1e90nNVVYRoVjkSTBgwQF2BvI8+KvPpIJNX59zzfuWjctu2dxlJFtu+6AxBDQdgHEsJ0OfgxF0lxhbY27bgMckmDClRAxLSvHHgmYr4eqYJbv3BbCDc5YwH7VaDIBAMRlvIwfBnsdSluLZ7ZLG2sfUoMnEDmJ45jxFDtWK/WIAgIvXEyfZbGAwOTE5IcIxPECQPJk+rl1zauE3VSMsoCsBqVgkcFSCZBNfOivBmuEghQTgj9vcCwuHa7GUb7uZBginSX7S2kZkPao7/bLcbJlQ0DWXOtTsEAD5ettdtvbKsAoX+SxAZlgGGZWPJBGtGCPmob19Wdgcrq2iGVCCDP0sWLfUEDSZnRGpXdtGDq90l0PGtMoGgMYOzMwRywjUVB1lkPbCt08OwKqQEOLET/VwSN/MboQyfplFksWTvuNMW5YaEQJiI5JgAlifOvlg47YFbxHeVRnDRqdDuHx5H23NfrOptpbN4MbTKjwznRKwXQ5/VtY8GAcSBsXOoDlkYkIoaJVsiQwxA2ogF8OJ8cUJIejtuy+3JxR272WGj6rYUQMcVYLkRPb5mRN0oZRsTdnIy2ngYSIHaPp0AIn52ZL1nANcQnIAk5EkGBwd648cf4patODvFm8uSfPwu4+MZ3HJ2REoKUbPqQ5xg/EbXovVXMktgqydxJxIIGzozA7iog+J2YNb9cX0vUtbkscSrE5A6AJJBP2MfMQOQFJrrei6kXEDef1D4MbH/niKx0JNXg+UY9XBXU48MnpSlaDGKUpQClKUArn/AFr0x2M2WaAwdrdsqrFxJElwQAWxYgQZE7BYGx15LXGXJsVC/SxWCZkHEiTGJ38j8wjplEYjEjgroj9j/wCT5rlsx1q8L7GjO6nobouWmvbtDIQ4VtkGMoUBDrTbmSJBPde/0QDSsyfABED9gQRXyx6y4Z0K+6E0yyou+IOMgEEGdweOZgelSzjiLV1NQtsEooHwCjQgHxP2A0BUWKZU4SzGVvRlNOjYW7bMk24LM8l22pGTAiTIPiYHOuNjpvUhgFuhsgIMKWDDjIQDzGxyJ+4JoW7rs7vGDI4ChWJUqFUwdCQQxGxomQDANTT08H3VFqOUBIVvMgCM/vqdftMr0LacoqT7t/n+5idac7je2gAcfzbDjACS0OCE7jcXkbAwiQZm16V6W9+yA74DaMQMmYqcXIkQASDuDo8KeLbej3DN23cBDAEW3Qho3otlzBiSDwJmtH0WxcQMHGKzKrMkEzlxoA6I35NWXwetGs1RSTz1+hzL20FxnZpwZlBeO0BiCdAAEwN/EfnR6LoLRA6rqGAUrFsMQoAbeUzy0LHxiODNdPFRdT063FKOoZT4IkU3ES1EpR2nGKpO1IuKGIUNBMKSAcvn8f8Ac/bHpzvae7lFtLhb24yFxYDmGPwxbjUrHFdE38O9NrCyluDJ9tVSZJLAwNhiTPzVz1HpjctsgME8fEgyAfsYg/aabjt6m6SWDgvVW6a5Ac2mnltFgqkNAI3s4gRvu1upPUr7nEAe2ZMOWll7WGeAVgy74JHI4q27E3kER2XA0+CGQFefmd7+n+9OxaAY4Ei4xOixKqiOViJ42YHEkxFdm7k9dTat+37hYuhMvLEhwRjGI03jtjcRyaiNtR23LbkbYS5IwUghiMtkdo4nYG6+dPZZhbDCSTkxW44B3tsZ7O45BQTsRwCasN7SXktjHN1cFeWIGJLMeT4Eny4oB6dbLp/Me4x3KsMNScZEAtqBJ5ifmvaXmCKDisDEs5jY7TC+ePka/wBkGfN64oVwWOVuSCss0fUNLJMRBBmcZNIYszKqK8LIcT9+Qda8b4BIAjKbJxM+otZeYCK0/wA0XMtMIVgQCWgAD7xJnwSOBW//AAmpCsIMYrEnLkuYmeYjXG9fA565Yzj3e4MpRo7ShJkEbJUyQCwMg4tz9PS/w5axzIkqY2WkZCQY3rQUQNaHmazVJLfGK9/0t8v6FKX2Unf5c26UpXZkFKUoBSlKAyfUOncXPcUZIwAYD6lImGAjuB0CBxAMGTENj0s3GLXvcVQRimQUGIMnAye4eT+B53KVFiruYb95jXvSHDq9u5IVWGDj5iO8cRjGwT3HZrxZfISRHIjngxo+R8H4ityqF70i0wgqR3ZaY6M5a3rfxUOJVV0yl93Bj+6EvMsOclDQqs4kEqx0DjrARqfHmtTpujLQzghfCeT/AL3/APP9/irvTdKlsQihZ5j/AB/ipqlImnpoxd3lilKVJpFKUoBSlKAyPVPSEKOUtzcOwQYYFj3FTIxOydEAnmsY+j3Qrrbs+2Sp7iy7MQsQxJifJERzXYUqU7FsK0oKyOXs/wAPN7ec+0wUxbBBGzkwZoO/Eqe2TBOqqdL0wuEBUQqoVsT2g5THAPBWY8mN632dZC+jC1vpwACe9WJMiDENsggxrYidAmarquTg1HksjqHZqXUpdT1i2rbKwRCFbFdBWAE9swD91/6Qa82/SLYWbMoWAMmSCYABKkjwB8HXivbl7dxnuoSxXt9ss6hRGQ+kBd7LQJ0PAqC8rggMXuB1JNtYKs0ziJ+lQujJAOvJM+enUpOyx/P9i6ZS9I6AXfbeWDti+JB7QQZYkxLYkgQIXICP1V2ttAAFGgBA/FYKdYy3Hue3ChAoZ2xAMknRiJ7RImTjxzWx6ffL21dokiTEx+J8ffg+CRW2lPf4nz+3p8/Eqm3a3QsUpSrisUpSgFKUoBSlKAUpSgFKUoBSlKAUpSgFKUoBSlKAUpSgMb+JeqARbWQBuOq7BYQZ+oAcGIgkTvdUiloT7bkHtVsCAXaYUFiNtk0GCD3ieRUvVX1fqH2Db9pleYIJtsJmeAA7Dx+qfBqr6b6j09oC3DMtoj27jnhbmlHuXWHuEvkuiSIUGNE4qlp1LN8FqxE2fT/TCpD3W9x1nH4WZ40JaDjnAJHxJnSqHo+oFxFuLMMJExx4OiQQRsEHg1NWuMUlZFbdxSlK6IFKUoBSlKAUpSgFKUoBSlKAUpSgFKUoBSlKAUpSgFV+t6oWxPLH6VHLH4+33PA81YrP9W6ckLdWMreRg/qUjuWf0zAM/b4muZXtjklepyjo7XWcp7jdwuIFywmRkquwADBLQUbmC0As5Nvp+n/mB5uFYwtOxhkYAArGParFVEsJyBUjYnwjf6+5cGN5WkFMgQq27bEAkHMLJkY7/pkgVNf6VFVFB929JYd8ZsO64YygbJIgdpYECa8xtt5L7Fn+H+ouG4qkt7ZUnvxyZhiXOIUFQXdvJHboARPSVl+gdEiWwwhmMgvENGRIU6ntnGNccDgalelTTUUmUS5FKUrsgUpSgFKUoBSlKAUpSgFKUoBSlKAUpSgFKUoBSlKAV4u2wylWAKkEEHYIOiDSlAQH061h7ftJh/TiI+OI+K8f+lWZy9tZiAY4A4j+ngbG9D4FKVFkC1ZtKoxUAD4H32f7mT+a90pUgUpSgFKUoBSlKA//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6154" name="Picture 10" descr="https://encrypted-tbn0.gstatic.com/images?q=tbn:ANd9GcTYfnXWTsOq20Uli-qA1af1lP-R0SGYpqm4CdW5xSSrNlo7gp-9"/>
          <p:cNvPicPr>
            <a:picLocks noChangeAspect="1" noChangeArrowheads="1"/>
          </p:cNvPicPr>
          <p:nvPr/>
        </p:nvPicPr>
        <p:blipFill>
          <a:blip r:embed="rId8"/>
          <a:srcRect/>
          <a:stretch>
            <a:fillRect/>
          </a:stretch>
        </p:blipFill>
        <p:spPr bwMode="auto">
          <a:xfrm>
            <a:off x="6948264" y="3838153"/>
            <a:ext cx="1800225" cy="2543175"/>
          </a:xfrm>
          <a:prstGeom prst="rect">
            <a:avLst/>
          </a:prstGeom>
          <a:noFill/>
        </p:spPr>
      </p:pic>
      <p:sp>
        <p:nvSpPr>
          <p:cNvPr id="6156" name="AutoShape 12" descr="data:image/jpeg;base64,/9j/4AAQSkZJRgABAQAAAQABAAD/2wCEAAkGBhQPDxAQEA8PFBAODxAPFRAPDw8VDw8PFRAVFRQQFBYYHCYeGBwjGRUUHy8gIycpLCwsFR4xNTAqNSYrLCkBCQoKDgwOGg8PGCwlHCQsLS0pLywsLCosKSwqLCwqLCwpLiwsMCwsLCwsLywsKSwpLC8sLCwsLCosLCksLCwsKf/AABEIANgA6QMBIgACEQEDEQH/xAAbAAACAgMBAAAAAAAAAAAAAAAAAgQFAQMGB//EAEUQAAEEAAMDCQILBwMEAwAAAAEAAgMRBBIhBQYxEyJBUWFxgZGhMrEjJEJSYnJzdJKzwQcUM4Ky0fBDY6I0U8LhFkTx/8QAGgEBAAMBAQEAAAAAAAAAAAAAAAECAwQFBv/EAC8RAAIBAwIDBgYCAwAAAAAAAAABAgMRIRIxBDJBE1FxkaGxFCJh0eHwgcEjQlL/2gAMAwEAAhEDEQA/AOXpFJ6RS+xPJEpFJ6RSASkUnpYpALSKT0sUgFpFJ6WKQC0ilN2bsuTEyCOJuZx16mtb0ucegL0TYu40GHAdKBNLxt4+Dafos4HvN+CxqVo099yyi2ecYLZM0/8AChleOtrHFv4uCtI9xcYf9AD60sQP9S9Nxe0ooAOUkjYBwDnNbp2A/oqyTffCN/1r+qyU/wDiuX4mpLlj7svoS3Zwcu5GMb/9e/qSRE+QdaqsXs+SE1LFIw/TY5t918V6lFvrhHf64H1myN9S2lZw4uKdpDXRyMPEAse3xGo80+KqR54/0NCezPE6RS9K23uBFKC7D1FJxy6mF3hxb4adi8/x2z3wSGOVha9vQekdBB4EdoXVTrRqbFHFoi0ik9IpbFRKRSelilAFpFJ6RSASkUnpFIBKRSelilIFpFJ6WKQDUik1IpQQLSKTUikAtIpNSKQC0ik1LdhcE+Z2SKN73dTGknvPUO1RexJHpPDCXuaxoJc9waAOJcTQC6CLcPFuFlkbex8rb9LVvupujLBiuUnYA2NhLCHNcHSHmjh1AuOvYsZVoJNpkqLL7ZGzYtnYY5nNBAzyyn5TuruF0B+pXIbd36lmJbBccfDN/qu7b+T4a9qXffbpnmMLD8FA4jTg+UaOce7UDx61zVLKjRv888tlpS6Iw9xJJJJJ4kkknvKxSakUuwzFpPFI5jg5jnNcODmkhw8QsUilBJ1ew9/ZIyGYm5GcOUAHKN7T0O9/euq2xsqLaOHBa5pNF0Uw+Seo9h4EfqF5VSv90t4ThZQ15+AlIDgeDDwEg/Xs7guSrQt89PDLxl0ZRYjDOje6N4p7HFrgegha6Xq+09gYWSXl5wMxa1pzSZWOrg40RZqhx6Ang2Vg3imQ4Vw+iyN3rqo+LjbYns2eS0il6btPcTDygmIck/oLCTHfa0n3UvPtp7MfhpXRStpzdbGrXNPBzT0grenWjU2KOLRDpFJqRS2Ki0ik1IpALSKTUikAtIpNSKQkakUs0ilUgxSKWaQgMxxlxDWglxNANBJJ6gBxVozdLFEX+7SV2lgPkTa7rdXYDcLC17m/DyNDnOI1aDqIx1V09Z8FD2nv9HG4tjYZCDRcCAy+w634Cu1cjrylK1NXNdCSycZhNgyvxEeHex8bpD8tpFNAtzteNAFelRxwbPgrmxxt4uPtPd1k8XOP/wCKjwf7Qo3ECWFzPpNIeG308AfJcvvJtk4qdzrPJsJbGOjLftV1nj5DoVZRqVWlJWQTUdjocf8AtFFkQQ2PnSGr/lGvqFAb+0OfW44eB4B4IPQfaK5ekUt1w9NdCupmP870Us0ilsUMUilmkUgMUilmkUgMUilmkUgMyPLjbiSaq3Ek0OA1WGEtILSQRwINEdxCKRSEnbbo72uc9uHxDrLtGSH2i7oY7rvoPgeKnftA2eH4YTVzoHt162POUjzynzXnjXlpDgaLSHA9RGoK9Y21gnYvCGNha10wiNuvKBma88B2LhqxVOpGSNIu6aPJaRS7B/7N5K5uIiJ6ix4Hnr7lzu1NjS4V2WZhF8HDVju4j3cV1RqwlhMo4tEGkUs0iloVMUilmkUgMUilmkUgHpFJ6UjAbPfPI2ONtud5AdLiegBG7ZYIlKfsnZck0keWKRzOUZmc1ji0NzCyTVcLXd7J3Rgwzc0gbJIBZc8DI36rToO8+ihbV37awlkDc5GmYmox3dJ9Fyuu5u1NXNNFtyw30xxiwj8poyuEVjoDrLv+II8V5lSttq7wzYpobK5uUOzBrWgAGiLvjwJ6VWUr0KbpxsyJO7EpFJ6RS3KCUik9IpAJSKT0ikAlIpPSKQCUik9IpAJSKT0ikAlIpPSKQCUrQ7z4m/8AqH6dADA0DqqqVdSKUOKe6JydTsjft7XBuIAcw6Z2int7S0aHwo967HF4SPGQFhpzJWgtcNaJHNe09nFeS0us3Z3rjw0HJy8oSHuLcrQQGGjxJ+dm81x1qFvmgsmkZdGclJHlcWni0lp7waKWl6ZgcfgsVzWxwFxs5HwsDj1miNfC1A25uKxzS/C81415K7Y/saT7J9O5aLiVe0lYjQ+hwVIpbHMokEUQaIPEHqWKXSZiUik9IpANS9F3K2SIcOJSPhMQMxPSI/kN/wDLxHUvPCF67gAORiA4clHXdkC4+Kk1FI1prJx2/G2yX/uzDTQAZK+UTqGdwFE9p7FyNKbtd5diJyeJmk/rIUSlvSioRSRSTuxaRSakUtSBaRSakUgFpFJqRSAWkUmpFIBaRSakUgFpFJqRSAWkUmpFIBaRSakUgFpFJqRSAWkUmpFIDDSQQQSCDYI4g9YXpu6m0ziMOHP9thLHHrIo5vEEeNrzOl3u4MjBA9ocC/lC5zeloIAb55Vy8Uk4XLw3Of33wYjxji0fxWNkI+kSWk+JbfiqCl1O/mDkGIErh8E5jWNcOggElruo2Se7uK5ilrRd4IrLcWkUmpFLUgdej7o7RE2FY2+fABG4dND2D+H3Fed0pmydqPw0okZ3OafZe35p/v0LCtT1xt1JjKzJm9+zTDinurmTEytPRZ9seDr8wqRek8pBtOAtvUc6tOVhd110j0Pu4na2wZcKee22XpI0EsP9j2FVo1LrTLdEyj1RWUhPSKXQUEQnpFIBKQnpFIBEUnpFIBEJ6RSASkJ6RSASkUnpFIBKRSekUgEQnpFIBEUnpFIBKUvZW0Dh5mSDgDTh85h9of50gKPSaOEvcGtFueQ0DrJNAKGk1Zg9Sx2CbiYHRu4SN0PU7i147jRXlL2EEg8QSD3g0V69AzIxoJ0Y0AnsaKv0Xk+KkzyPeOD3vd4FxP6rj4V7roa1DQik9IpdpkPSKT0ilBBiKQsIc1xa4cHNJBB7CF6Y0GbCDWzLhgLPS50XE+JXmlLr90dvNyjDyEAgnk3HgQTeS+u+HfXfy8RFtJroaU3mzOOLa0I1HR1HqWKXb7w7qiQuliIa82XNPsuPSewqon3bDWHK6R0nNblDW0XnNfSKFsePJT8VTxd7jspdDn6RSvsLudO/2mtYOt7wT5NtXuztg4bDSMbI9sk7/ZDwKBq9Ga13nwVpV4rbJCg2cJSKV5vNsQ4eUuaPgZCS0jg0nUxn9OzuKpqWsZKSuirVnYSkUnpFKxBiOIuIa0Ek8ABZPcEtLrd3tmfu0b8ZOKysJjaeOorN3m6Hf2rdGcHjRme1scx9oB2Rxd0kHg7ytYOtZvGC+k4ykUu3bs9gj5IAZcjm2Q3PVz63XH+wR+64LCDM+nPGoa53KPvsbwHeQFlDi1O6SZeVJxtk5N+yZGwicsIjc7KCeJsaOrqPC1Epdps7eVuKlkhna0RTANY08B9Fx6z19YFKt2xujJCS6IGSPjoLkYOojp7x6LWNXOmeGUccXRztIpPlTNiJ4NJ1rQE69S2uUNVIpPSmbP2RLiDUbCR0uOjB3u4fqjklljciQYZ0jmsY0lzzQA4kqf8A/HZmvDZGGMOIbyjgXRgkgDVl9JHdxOgXY7H2HHgmOke4F+XnSu0a1vSG9Q9T6Kpn3r5aQxhrGxlzQHvcWnKHDM46HWrIHcOlck68mn2awjaMFjUU8m7EttDAJM3Et0DDQNOzVWjh69S6fd7dUYciSQh0vQB7Md9XWe1Q8VvGMOSAwOeXOJbmrJoNDodbzCuxVW0N6p5gW5gxp+THYJHUXcfcs6brVYK+C01CEsFxvZvEA12Hidbnc17hwY3pYD1ngeodvDi6T0il2U4KCsjCUm2JSKT0iloQPSKTUilAFpFJqRSAn4bb88bcgkLm1WWQZgB2E6jzVrLtn4Plm1/EsBzXG3jlHFmn2vHhzVzdKwePibPvT/yWrlrUIScX9TWE2k0bMTvRiHiuUDR/ttDT56n1VWJDmz5jmBDs1nNmBsG+tFIpdCio7IzbbO72RtiPGR8nIG8pVOjdwePnN/yx6qs2nuc0W6KQtHzHi67ncfO1zDSQQQSCNQRoQesK0i3kmAyucHj6bbd5ij5rndKcXemzRTT5ifPu5G6mx8xxkcMznOdzRelddFvkrLBbuwYUcrK4OLdc8lBjT2N6+++xVeO2yWNa9h50jnPYS0VkzOaSe3mtVJi8bJMbke5xHCzoO4cB4LChGrOHzv7l6jgpYRY7x7fOJdkZYhabF8Xu+cf0H+ClpNSKXfGKirIwbvlllHinDCO4c14gGnyHMkcfHUqrpWLB8Tf95j/KeoFKlOKTlbvLSbdhaXRbI3vfEAyYGRg0DgfhGjx9rx17Vz9IpXlBTVmVTa2O8/fMHiva5Fzj0SANk8zR8iozsO2HlGxc1tB9BziM3JTaiz2DyHUuMpWWyZiGTgVTInSjT5QIbr1inO07Vw8Rwz0WizenUWrKOrh2Zh2l73xw3yjzmkqvaOvO0CxjN6oIhTXZyODYvZH83AeFrhZHFzi52pcS4ntJspaWseG/6dyjqdyLDa+3ZMSeccrAbEbbyjtPzj/miroxqO8e9ZpNGOcO8e9dKSirIzvdkrbjfjU/2r/eoNKw26PjU/2r/eoNKtLkj4ImfMxaRSakUtCotIpNSKQDopPSKUASkUnpFIBKVg8fE2fen/ktUKlPcPibfvL/AMpqzn08S0epW0ik9IpaFRKRSekUgJm0B8Fhfsn/AJz1ApWO0B8Fhfsn/nPUGlnT5f5fuy0t/L2EpFJ6RS0Kkxg+Jv8AvMf5T1ApWLB8Uf8AeY/ynqDSzhu/EtLoJSKT0iloVEpT9ljm4n7s78xih0p2zBzcT92d+YxZ1OXy9y0dyupFJ6RS0KiUmjHOHePes0mjHOHePeoYJO3B8an+1f71BpWG2x8Zn+1f71CpUp8i8EWnzMSkUnLUUtColIT0ikA1IpPSKUASkUrWHBRhjHv5R5e26aWtaCHEEE6k6jsW1uJDP4ccbO3Lmf8Aidfoqam+Vfvv6Euy3ZWwbOkk1ZG4j51U38R0Vj+4AQiOSVjSJXSUz4Q0WBtaaXp1pJsQ5/tOc76xJWov6Onq6VDjKW7t4fn7BTS2Rtbh4W8GPeeuR2Vv4W6+qbENEkMgDI2mMtkGRoHNvK4XxPtA69SjudXGh9cgH8PteifC4gB4Fkh1sNNpuVwynU69PUs5OKV1l+f4LR1XzhFZSKW6ePK9wqqc4Vd1R4WqjaGzpsTIY2TiGFjWFxaCZJC7NwqqAy9a1lOyulchLOWXmMkBZAARbI3AjpB5Vx9xCiUoDdy2QRmWIycq2niWaUMjOUgka02iL61ZUOgtINEOabaQRYIKzpSeYvffe+7LTS3RM2LgWzS0+8jWOkdXEho4X30pzsLhnfImj+q8OHk7VLsQZYcS/rayIfzHX0pa7UqOuUsvGP7/ALKylpSNx2WwxGOPEM50jX/Ctczg0ir1HSoR2BNVtZmGurHNPA1dXa32sB1cDR7FZU5R5Zea+1iO0T3XkVs2Gcz22Ob9ZpHvWules2lINBI49jucPVQdrNAnkDQAA7gOF0LrxtFKWrTJE4auiBSm7OHNxH3d39bFFpS8D7M/bA4f82JU5fL3EdyDS2w4V7zTGPcfotJ9yWlcbKlJglZZ5j2SUDxB5rvXKpnJpYIREbsKT5eRn2kjQfwiz6LdHsmNpBdMXEG6ij0/E4j3LbaQyjh09Q4q2h9ZfvqV19yN8wic9z+RzOe4uJke4iz9FtD3pm4st0ZlYP8AbY1p8wL9VpLHdLcv2hDfR1E+AS6dL/BjCfV2X9VRKksLPqS3N749CJthnwuf/utbJ/MdHf8AIO81BpW2OaHQghrrY8C3OshrgTwAAq29vqqylMHi3cSxKRSekZVcgekUnpFKATcLboHCv4clgktApw5wsmhqGnxWh0oHFw7mAuPmaHkSs4GuUAPB4MZ7A7QHwNHwWqXmkg8Qa8Qss3av9SztZOxh0/U3xe4n0bXraQynhmIHU2mjybVrU6RYMbqsih1uIaPVVloXN6hansOCAnbIqybbOHjPPxLTw0iBfxJF2BXEHyPUqmXesPlYyEPqSRjGlzWNfzpAw3mzAkX0AVwWMuLhHbJoqEmdjj+c5sn/AHGhx+uOa71F+KjxTlkkYGUZw9hcGjPYGZozcQKD+FcVYY/CiOONoLjRdq9xLiNOKqcacrC8AkxES0OJyHMQO9oI8VpTanSTa/URJOM7Fnyd3m1vQk6kjvKpdltysMZ4wPfD4NPNP4SFpj37gkjmEMc752gckzknZZST05bygdtdiTYRxDnTS4mNsfKlrg1vRTcvCyeAHFSq0JTSh4fQjs5Ri3I65gLcLHo08o95otFZWmuijx6bUWx0sr6j3D+rMp+0G5Wwx/8Abhbf1nalQlejBOOrvu/UpUk07dwlt+c8fWYCPMH9Fjucw/zFv9YCYpHNWmlrZlNS7jZh4yXstprO2yNW0DZ1Gih4h2Z7nH5TnHzK3YaMZ3Or2I3nxqh6laaJPSSfEkrON9bv3GmNKsTMDsKSUB2jWH5Tjx7gP/StYd2BkOWQ29haSQK4gigO49KlnENiibHmGYNa2r1utdBrxW0YgXoCaAGl2KHW0kjW+IXk1eLqSeHg7oUIrc5/EbtSs4Brx9F2vkaWvZkRZKY3h7TK0x0RXHv7QuoZiQeDj3EB3u53muc2zOROCOMbWHud7X6rejxE614PuMqlKNP5ka+5g/nLnHy0b6LOd1VmIHUymjybSkY5oEjiODqeO5wzD3pWYZzhYaa66pvmdF6UVBxUn6/k425XcV6EcRDqThqVkzHey4yEaVh43yi+rOKjHi8I/fWtsGGTMCQRI9gquyMn+pFXpt2jl/T9sOykld4NzWZmvZ89hr6zee31bXiqelPdtV/ycjPs2gH8Rt3qodIr3bJtZWEpFJ6RSsDKEyKUAVR98doHCNjlcGjl3NFUXPzFuZ7gLaABx1vVwFKy2fhuUlYzoLtfqjU+gVhvNuXFj5InzulywtcBGxwa0lxBLnGr4NA0rgvP4yq4tKO51UIXu2eVyb4ztDg2mfOcQ0vblflcBQaNCW6VfbrpEZgsXiqdknkGnPeS2PRx4PeQ0604EdVL1mbdaOFnxbDMD3O1k5uYAnMSXvNjUDgVGOzANZcQwHqiDpXd2Y0AfNeclKbxk6rqJxmxP2cvmJ5WWNoaW21gc8kF3OBNBuobWhIskrrdl/s5w0L45CJJZIyHBz3ms4cXB+VtAmz03wCnYbHsgBETHuLjZdM4dH0WgAJJtsyu+XlHUwBvu1XTDhKj3VjKVeKJG8DMvJj65/pVPSdxJ1JJPWVil6lKHZwUTjnLVK5rjhDRTWtaOpoAHkFIwkGeRjPnPaPAnX0WulZbvRZsQ0/Ma53jVD1KVJaIN/QiK1SSNm1Jc00h+ll8Bp+iiKRLhJASXRv1JPsniozu31WtOyiknsZTvdtmCVre5OVplOisyENBpHKessZ6lx9wT7NhzzRt63AnuGp9AlAqFv0nud4Cmj9VY7tw3K53zGerjXuBXHOWmnOXj9jpjG8or97y4fhW5msAyi7OXm+5Qf3xpAc4SNBFh00GZpB4EPjojxtTMS/SUjjkyD6zzkHqQrGOMAADgAB4BeHex6JURkSDmkPH+3IyWv5XZXj1XP46XPI9wHEnr1rS9V0e0I2NmY8NaHRxzTEgAHRmVvq/0XLUvS4CN25HLxL2RKG1JA1oBaMrQ0ODG56HDnHXyTw4STEc5zyRdZnkuPgFCpScLj3xeydONEWF2zg1H/HZM5oyV/m2Jplc2mAOOTm3VcO9SGbFZIMzi8OdqaLeJ49ChnbbjxZGT/P/AHSu23JwAY3ubZ/5Erz4cNXi7p2OqVWm1ZmvamzORLadma+60oiqu/NQVtmmc85nOLj1k34JKXqQUlFKTuzjlZvAqEyKViBqRSekUoIJWy8cIHOcW5iW5RrVai/cpE+8MjvZytHYLPmVW0illKjCUtTWTRVJJWTGmxDn+29zu8laqT0iloklhFG7iUik9IpSQJSKT0ikJEpbMPO6NwcxxDh0j3LFIpQ84YvYsmbxzDjkPe3+1LcN5SfbiYfE/qCqekUsXw9J/wCpoq011Lc7Ugd7WHruDf0paZBhn/Ob+P8A9hV1IpR2CW0mv5Ha96XkbMWW2GsvKxuUE9OpJPqrzd2HLE53znHyAr32ufpXuA2rG2JsZJBArUaE8TqO1ZcTCSpaY5NKMlruyXlsxj582c/VjaT/AFZFZhVhYXmN8EsJLGObldZBzEEmwbHsjoWw46Vn8TDv+tCQ8eWjl473O9EDa8v/AFB7IYB3kmR3plXP0rXaUlxtJBBmmmmoiiACGMsdzVW0vZ4ONqV+88/iHeYlIpPSKXYc4lIpPSKQCUik9IpCRKRSekUhBmkUhCgAhCEAUikIQAikIQBSKQhAFIpCEAUikIQAikIQBSKQhAAUuHakrOEjq6nc4eqEKJRjLdEqTWzExuNdM4OfVhuXQVpZP6qPSEIkoqyDbeWFIpCFJAUikIQBSKQhAFIpCEB//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33" name="Afbeelding 32" descr="index.jpg"/>
          <p:cNvPicPr>
            <a:picLocks noChangeAspect="1"/>
          </p:cNvPicPr>
          <p:nvPr/>
        </p:nvPicPr>
        <p:blipFill>
          <a:blip r:embed="rId9"/>
          <a:stretch>
            <a:fillRect/>
          </a:stretch>
        </p:blipFill>
        <p:spPr>
          <a:xfrm>
            <a:off x="4006180" y="2097193"/>
            <a:ext cx="1129853" cy="1331807"/>
          </a:xfrm>
          <a:prstGeom prst="rect">
            <a:avLst/>
          </a:prstGeom>
        </p:spPr>
      </p:pic>
      <p:pic>
        <p:nvPicPr>
          <p:cNvPr id="6158" name="Picture 14" descr="http://www.tijdregistratie.nl/images/stories/images/Nieuws/nederland-ict.jpg"/>
          <p:cNvPicPr>
            <a:picLocks noChangeAspect="1" noChangeArrowheads="1"/>
          </p:cNvPicPr>
          <p:nvPr/>
        </p:nvPicPr>
        <p:blipFill>
          <a:blip r:embed="rId10"/>
          <a:srcRect/>
          <a:stretch>
            <a:fillRect/>
          </a:stretch>
        </p:blipFill>
        <p:spPr bwMode="auto">
          <a:xfrm>
            <a:off x="3707904" y="5974108"/>
            <a:ext cx="1525225" cy="623244"/>
          </a:xfrm>
          <a:prstGeom prst="rect">
            <a:avLst/>
          </a:prstGeom>
          <a:noFill/>
        </p:spPr>
      </p:pic>
      <p:sp>
        <p:nvSpPr>
          <p:cNvPr id="12" name="Left-Right Arrow 11"/>
          <p:cNvSpPr/>
          <p:nvPr/>
        </p:nvSpPr>
        <p:spPr>
          <a:xfrm rot="5400000">
            <a:off x="3686053" y="3794122"/>
            <a:ext cx="1467091" cy="304800"/>
          </a:xfrm>
          <a:prstGeom prst="leftRightArrow">
            <a:avLst/>
          </a:prstGeom>
          <a:solidFill>
            <a:schemeClr val="tx1">
              <a:lumMod val="25000"/>
              <a:lumOff val="75000"/>
            </a:schemeClr>
          </a:solidFill>
          <a:ln>
            <a:solidFill>
              <a:schemeClr val="bg2">
                <a:lumMod val="40000"/>
                <a:lumOff val="60000"/>
                <a:alpha val="38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pic>
        <p:nvPicPr>
          <p:cNvPr id="35" name="Afbeelding 34" descr="index.jpg"/>
          <p:cNvPicPr>
            <a:picLocks noChangeAspect="1"/>
          </p:cNvPicPr>
          <p:nvPr/>
        </p:nvPicPr>
        <p:blipFill>
          <a:blip r:embed="rId11"/>
          <a:stretch>
            <a:fillRect/>
          </a:stretch>
        </p:blipFill>
        <p:spPr>
          <a:xfrm>
            <a:off x="3779912" y="4725144"/>
            <a:ext cx="1357908" cy="125883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7"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8"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704" name="AutoShape 4"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5" name="AutoShape 6"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6" name="AutoShape 8"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7" name="AutoShape 10"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15" name="AutoShape 14" descr="data:image/jpeg;base64,/9j/4AAQSkZJRgABAQAAAQABAAD/2wCEAAkGBhISERUUExQVFRQWFxQVGBQUFRQUFRgUFRQVFRQVFBUXHCYfFxojGRUUHy8gIycpLCwsFR4xNTAqNSYrLCkBCQoKDgwOGg8PGiwkHCQsLSwpKSwsKSwsLCkpLCwsKSwsLCwpLCksKSopLCksKSkpKSwsLC0pKSksLCksLCkpKf/AABEIAIYA8AMBIgACEQEDEQH/xAAbAAACAwEBAQAAAAAAAAAAAAADBAACBQYBB//EADkQAAIBAgQEBAUCBAUFAAAAAAECEQADBBIhMQVBUWETInGBBjKRobHB0QcUUmIjQnLh8RVDgpLw/8QAGQEAAwEBAQAAAAAAAAAAAAAAAAECAwQF/8QAKBEAAgICAgIBAwQDAAAAAAAAAAECEQMSITEEQRMiUWFCcYGhBTLx/9oADAMBAAIRAxEAPwD6JFexTfgjWD325V6YUEMB2I+0VrsZaCcVMtHvYYgTOnMcwatYtk6Rp1OlGwai+WqXrqopZjAAkk7AUcIwMbH+7Ssn4ntO9tbYUlmuIMo0mPMRPQxUynUbNsGFZMig3SfY3Zx9p/luIfRhP03piK4DG3LC4m1btRnQ5ryhy6BgQQiswkkRrHpXR4a3cFwk3R4zL4nhZSfLlzAF9g2XXL+KwXk8fUiv8hih40oqFu1fPr/pu5akVn2+MiATIntp7U/hMQrgNJg89OW9dMpqEd5Ol9zkg1PhHuWvctMnCHkwIPOfyKq2Gcd6Smn0XqAivQtEe24E6x7V6bTAAySD05etPYWoLJXuSrAHkT9KJZtOT+KLHqC8M1PCPSmWvCYZSDz130j61Y4YAbnffWD2NLYegr4R6VPBPSmzhwSYfTpse+tDfCEahvLtJ60tg0AeCelTwTUuI4Os+vL61Vbx/wB6rkmkQ2z0rzLR2YxI1B6a60jiOLW7c+JcVP8AUyg/QmaE2NxQwFqwtmucxXx9hE/7pYjkis33MCs6/wDxNDaWbDuZ0k7n0UHlSsFE7Q2z0qFK+dv8Z8Ru6W0t2wf7ZMZ8k+Yk/MQNtyKBe4bj7i5r2JITTZ4WDmHIgRIH/sKWw9D6UFnvXuQ9K43+H+LtoL1pWNxQyOG6llhuW4Kj/wC1ruVZbg8sho2PPrTthqJqGtnWa9N9c+oBFMm4DowpTFeU7D250lyU+A/87lXYweZ/FAGMeQI/c0Nbqn5tt6uuJtgRlnXSnVegs9L3GMkbcif0oLoLhViGLKSQVYqVMR5SDvyrQ4Y7u2iwvXYafk1qPgk3I79qlv00VG07TOPu8GteP4zh3bI1seIQQFJ30A131nnRraEXM2VCpWGua+KVAgLExJGmbp31rqRgkYc/fWDXowqKsQPp+e9ZuMX6DLeVpzfRxT8W8NVV7TJlsPcJZGGVvNNsHbMdNB1rQ4S6+BbIQksYgzKzBgxsda6pAIiNKUxXCEacpKE7lSRPrFZ+ZB58ekUGFKErZl8OtE37kMciCB3Y66+witUWQwMyCDOh1/3pXD8L/l1JUkgmSSdZ61YY8HSYNZeJ4/w4lGjbLNSlx0UuBzIBkD6VBjwoGsabRuetVOKgGG19f0pG8ATJOnQV2pX2YNmjhsZJJYj/AJpbxMus69KE1xChjQjbeaRu3ixnWqUbJbNe5iGbQkKDz3P/ABR8I2XSZB5n9K583CNzTOGxx2nShxBM1uIIwgqPNJmOlCxeM8NS5nKEztpyUSTHpXi8QkxOm/vRmvK6shMhgQfQiCPpP1qOijhuMfxMhTkwz5dg9xsgOsiFAkj3rEb4w4hcAyhLa6MAFkwQTmGYknQHbptXSXfg+wdMoPdidu1eXPg+2y5Wc5dIC5jEfKNTED051clH9JMb/UcjxHF4trZL4h2MTkVjrqR8oKjpsDv2NXwPw34reUXW21YQs85Ig7GPVTvXb8L4DYswFSYMyTv1mK0ltrO4Ueh+kc6nVlWcrgvgKPmRdInQHkJ5HXQ6/wBx6CtTA/DFtjvB1jQKBO+3oPpWrfxznRfdjuf2FXwCBdW3p68CszsJ8PJagBfl2ABMTrv66xWtc4VaK+ZZBGqnQRV3xJzZpGmnb1ob3kJOaWHI670dgZ9jhtlB/hKq9QojT81p4W6qEaQTlnXTcifprQsQLZEqSD/TGlE8e23zdANtdBGhpvoXs8TiA50PEYlSP0pq58PLrDEfQ1jcbwj2EUghi7pbUa/O5gT2/anBKTpClLVWx1Meuggemn60wOHKYbb+39z07UovCGtpIbNeiYeChMaKVGw7janLLlozadY1jrrzofHQ1ftGpafKBz7Cmw0is/CgDnNOW2FZMspZvAaUwWoN2xJkUG3baTGnrQAXxT0gURLk1RbTdRXqJr0oAORWLxHgxALIe+X9q2prwsNudCdCaOJN2p4tE4tbFu4wG0z9eVKeKNddt+3rXSlZk+A/i1BdquDtG4wUaTMFtAYE6HrHKtTh3CkYjPmnMyxpBKfMOvvSboFyZvi1BcrpMdwi2+wytyI29xzpe38NLzcnpAA/ep3RWrMQX6NYDMQAN+cGI610WG4ZbtjYHqxAJNExV0Ku3aNqncaixO1wu2REmY3nn1ApTGcHuIpIIaOUa/70xbxBmtDD3J0NQ2ymjgL+Ou210BYzB0JjrI3o7cWgKGBzESVUExXS8e4YHNsgGS2XTpvr09aycV8MXE8W4pzNsq88oH5mKnCnBavr0LVJcCtriStsRJ1jnTAxFYd3DG2bdtlh5lp30En8gV4ru6585BOoWBljo3Wugg3DiBVfGrF/nnyhskqQCYOo66dKLh8arCRprGumv61SoXJq+JUD0j41Txu9FCs7+AeetZnE8LmGUiYIYdmUyCPQ1pXLWsikeIggiuaPDN3yjGxQuFkIaAD5ucrB8oB0kmNaQunEWgzKVcZcxzEyHEkhQNwfLAkVrMaoaqS2Kxy0fVlsDinyIXAVyqkqDIDESQPT9KNguJyw7gsI1GUGAZ70qyyPqPrV7FoLsI2A/wBK7D80op82TN27Rtpju1W/mDWYlymVu5qKA0bbzWbxZJu2Y1lnUzMQbbRMdwKKmIiiLdoXHImrAYnCObaWwxLW1Vg7Tq6/KTG8wZHenEOcIxUqYmDupjY17au0wKLCjK4rwY3v8wEDpud9/aua4pwR0JzbFcuYbbzr79a7uh37IZSp2IirjNxJlBM53hi+S2SIysX9WgqD2GtaWEtQSw5knbkdYoT2QunIUS08VLdlJUMYu9ppvS1vFGdSareu0sXpJDHb2JO1KXbk70vicWEAnUscqjmWPIUvfvXl1FtW1EqHIYAncSIMb1SiKzQt1p4OsdsUifMyr/qIH5p+1ilVc0iDsZ0M7R1qJNFU+zTNVmst+JrDNmELvrt6jlWVxL4gVxetIzC4tpniGUqMpysJidelJcx2XKJk9ezpbuGR9wCYI9juK5vHfBduRkd1UnzLIIg7kc/aq8L48FsWZl2Ni3caCAcuVQSWYgAkz9D0rUwHEEv20uJmhhIzAq3oVOxoUvsVq9djlOIfCuIVtF8W0PlFswY5Sp30pV8MTEgrlZSQRBGsbV9DtYlRuatfwaXBqAQe2s8jNWptEOJ89fB3FOZgQrfKOUdT3qtd+/DbbAIwmPahLwLDq2bKJ6Tp6xVrJRLgO+JpSuIuq6wNxUxN8hu3OlkyzPOayRqVHDWImh3OGMBP2rStXhTC0Wwo5wLVhWtjsDm1G9Z+UbGAaqxFFarlqo6Eem89q88QRPLee1FhQZTRkalfEEx6ffaiW3oAdttTdm7SAuCKNhrmtS0MfmoaFdxSJ8zBZ6kDmB+SPrST8aQxk8wLBSw2BJYD1GZWXsRQIdvWFbekGwrBoAnvRlwrMZZpIJII2jlII7D7041wCgBPD4KTLDtBqx4Ws8/SrviNaIl8GgDMxfw8r3bT5j/hFjHUspX7Amr8TweW2zW1zMoJy5omBMCtQNUNVsxUcXwlz/Mv/MIUW5ZsshbVdAfEtE8iGaYO9U4Zwq7ZtyFbwUxN1raa5hYYQpA6BixA6EV197CSZBg/Y0DxSJB5VhPGpG/yuq/b+jl+L4Xxs/mNtDbg3NvMHVk0O8ZfvFJ2rmfEnxRFzwTbtkKypcVoZyC3OQNDsJroON8L8ZCuYrJVswjQowZdDoRI2pdcKxILsGKmRC5RMRO511NdONKMHH73/ZzTWzMjCcKuWxZcKrFLK2XRiNlMqyttI/Wt6zcaNdD0mY96gqxqFFLo1cm0k/R6jGtbB5o7VjLc1pu1izPTtTZJrvaB/el71sg9aYtNIFXqQMHG4gtMHWDHryriOIWcSLmHuWLzKwdkuWW+S4rMGhgecFhO+1dUz14LalgxALLME8p3inGOuRT+18fuaKdQca7CYfDXRedmdikrlXOwUDIJlRofNmMnrWnh2IusxYlDbRQvIMr3Cze4ZR/4ilRidKJZeqbszDYfg1sXmugDVRAljD5rhZhJ5hgPal+KcPBLPE6AfQnn71o2LtMXLQYVlL6uyk2ujmHkqFnpJ3kDt3q2HSAQTIkkeh5em9M4nBkNA2oTWWGpBqtFdj3dUTDWgoIHUn68vpAok1gcf43ctG3bthc9w5Q905LQJmMzHnodJnSi8K4sXHh3QyX1ZrdxYgBhJVrepOUqDvO1NJLhEttu2bgvAbkDfftvVV4kMwVdTMTyB039JBjTQ0tbwv8AUSdBqecCAY5Hr1p2wADPPr7R+KvhGf1P8EXBvdZWubiAQREgyLiGPmQwjCeg3rQw/D7SM7KoDO2Zj1J3/FAF4mk8X8Q2rQJZiY3Cgn77D61k2a48cpcRVs6CkMUCDXN8R+PmtWw4w13IdA7qQpnbl+tZGF+KcXjLiqFuW7ZJXOiAeaJyy3PT+oVn8sU6O6H+PzOLm6SXttHatdCiWIA6kgfmsvFfFOGt73Qey+b77feuHxPCMQyeLevookstu40O6I+Vo/ETrNbvFfgS0cSGIi3cu20ARoFu2LcmRvLMMo6Zp3qfkm+kdK8PxsbXyTvv/X8euQ9z+JNqfIpPcn9v3ob/ABxf/mcOGXJZdwreWJDaDfXcjWaImHwuGvWybduy2XELLAICq/K2RmJ3CjMYmdqy+I49MV/LnNncWUFwwRFwGd4EmZ2qG5Ltm8MfjydY8bqny/5/g+o0pi7EAsN6Lg7uZFbqAftrRiK6jwOjDuXCdKWfSZOnWmsepDRGnKkMZh2KnLEnTp60744EItjXjMUIQmM0jroSOlEs4mS3mXKDHQg8wZolzDkDKWMDWNInlr0rJOFCFc6llgzAzAOTuRXLJ5Yte1+Rcm8lGQ1h4cEnKjMiAZjIlpOywdhHKvTxBioJU5wpMiR5ico059ab8jVcoLOuw+K0p1GkVi4C8cqyZIUSe/OtPD3hzNbp2rKOZmvc9CmvZrQQwjUzavRSKNRlNAGpaxFPWL0isW01NW79Q0M0mil8Rh5UihpiKaR5pAc1xDg2cEP57RENbOokGQ6/0sNdeYMHaq2sKZ80HKRkY/NlAOh6jXSt3EgCelZlx9dKpCLVA1Cz1YVQBQ9ZOIwQN9Sflzqx9CQfzWlQr67H2qJRs2w5HjdoFiL1+2MU9xfEt+LaNoL5iLYK5mIHyhYJ9qpe4ugebea5/ji75UKrlyZSMzbmmFBql/CwKz1Nlki+0YeJxzG3lNtCwFxFubutu45bKBtMQJ7Vl8RfFXWbzNN0qpA8isUAyiBGwI+3auqOFlYyz7Ded59KY/6a9yJKgqQwO7SAB+lS4N+zpx+VGHUUfL04Y7nOzGA6Ix1LANmhtdwMp512HCOB27N1VZw4PiCZgZkYgSJkctDW5b+GrJJzyZiVEIpjbRa3OHcMs2/ktqvcDX3J1pRxVyPP57yKr4DcK0tgdCQN9txFO1WqPdrY8p8uyXcOrbikcRw2NVO3I/vTS3qOdqYHKYkzBoFGbc+9CK1SESrKo/H2qgNWDUNAMWWIppb8c6QL6VQ3aKAFNWBoU1YVQgq0ZTS4NWD0hjQuUa3cpENRbbUAaKXaas36zA9Ft3aloaGsfd8tYxNaN+7IilDboQMGDRFNDapmqhBSaqdapmqBqADWlHrTF2+IgAUoGr0NSodsKtP4S5Wchpm2aGAW83mNGtXgBSrVTNUjNBsXNUF2aVQ0VDQA4iUW8+VSegJqlg0cikJnG3bkkkaanSvPErpE4cJfQanpyiucx2Fa2xBEdOelWmIFmqytQC1ehqYDDPQy1V3r0LQB5XoWpUpiPVNEy15UoGeg0W2alSkAdjXq1KlAHmevWfSvalAwDVSvalAiTUmpUoAuDVhUqUDC2hrTt+IECpUpMYDPVGNSpQBZTTKGpUpMB+xd0ijg1KlSJkrA+J/8lSpVIRgGvJqVKoAimrhqlSk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16" name="AutoShape 16" descr="data:image/jpeg;base64,/9j/4AAQSkZJRgABAQAAAQABAAD/2wCEAAkGBhISERUUExQVFRQWFxQVGBQUFRQUFRgUFRQVFRQVFBUXHCYfFxojGRUUHy8gIycpLCwsFR4xNTAqNSYrLCkBCQoKDgwOGg8PGiwkHCQsLSwpKSwsKSwsLCkpLCwsKSwsLCwpLCksKSopLCksKSkpKSwsLC0pKSksLCksLCkpKf/AABEIAIYA8AMBIgACEQEDEQH/xAAbAAACAwEBAQAAAAAAAAAAAAADBAACBQYBB//EADkQAAIBAgQEBAUCBAUFAAAAAAECEQADBBIhMQVBUWETInGBBjKRobHB0QcUUmIjQnLh8RVDgpLw/8QAGQEAAwEBAQAAAAAAAAAAAAAAAAECAwQF/8QAKBEAAgICAgIBAwQDAAAAAAAAAAECEQMSITEEQRMiUWFCcYGhBTLx/9oADAMBAAIRAxEAPwD6JFexTfgjWD325V6YUEMB2I+0VrsZaCcVMtHvYYgTOnMcwatYtk6Rp1OlGwai+WqXrqopZjAAkk7AUcIwMbH+7Ssn4ntO9tbYUlmuIMo0mPMRPQxUynUbNsGFZMig3SfY3Zx9p/luIfRhP03piK4DG3LC4m1btRnQ5ryhy6BgQQiswkkRrHpXR4a3cFwk3R4zL4nhZSfLlzAF9g2XXL+KwXk8fUiv8hih40oqFu1fPr/pu5akVn2+MiATIntp7U/hMQrgNJg89OW9dMpqEd5Ol9zkg1PhHuWvctMnCHkwIPOfyKq2Gcd6Smn0XqAivQtEe24E6x7V6bTAAySD05etPYWoLJXuSrAHkT9KJZtOT+KLHqC8M1PCPSmWvCYZSDz130j61Y4YAbnffWD2NLYegr4R6VPBPSmzhwSYfTpse+tDfCEahvLtJ60tg0AeCelTwTUuI4Os+vL61Vbx/wB6rkmkQ2z0rzLR2YxI1B6a60jiOLW7c+JcVP8AUyg/QmaE2NxQwFqwtmucxXx9hE/7pYjkis33MCs6/wDxNDaWbDuZ0k7n0UHlSsFE7Q2z0qFK+dv8Z8Ru6W0t2wf7ZMZ8k+Yk/MQNtyKBe4bj7i5r2JITTZ4WDmHIgRIH/sKWw9D6UFnvXuQ9K43+H+LtoL1pWNxQyOG6llhuW4Kj/wC1ruVZbg8sho2PPrTthqJqGtnWa9N9c+oBFMm4DowpTFeU7D250lyU+A/87lXYweZ/FAGMeQI/c0Nbqn5tt6uuJtgRlnXSnVegs9L3GMkbcif0oLoLhViGLKSQVYqVMR5SDvyrQ4Y7u2iwvXYafk1qPgk3I79qlv00VG07TOPu8GteP4zh3bI1seIQQFJ30A131nnRraEXM2VCpWGua+KVAgLExJGmbp31rqRgkYc/fWDXowqKsQPp+e9ZuMX6DLeVpzfRxT8W8NVV7TJlsPcJZGGVvNNsHbMdNB1rQ4S6+BbIQksYgzKzBgxsda6pAIiNKUxXCEacpKE7lSRPrFZ+ZB58ekUGFKErZl8OtE37kMciCB3Y66+witUWQwMyCDOh1/3pXD8L/l1JUkgmSSdZ61YY8HSYNZeJ4/w4lGjbLNSlx0UuBzIBkD6VBjwoGsabRuetVOKgGG19f0pG8ATJOnQV2pX2YNmjhsZJJYj/AJpbxMus69KE1xChjQjbeaRu3ixnWqUbJbNe5iGbQkKDz3P/ABR8I2XSZB5n9K583CNzTOGxx2nShxBM1uIIwgqPNJmOlCxeM8NS5nKEztpyUSTHpXi8QkxOm/vRmvK6shMhgQfQiCPpP1qOijhuMfxMhTkwz5dg9xsgOsiFAkj3rEb4w4hcAyhLa6MAFkwQTmGYknQHbptXSXfg+wdMoPdidu1eXPg+2y5Wc5dIC5jEfKNTED051clH9JMb/UcjxHF4trZL4h2MTkVjrqR8oKjpsDv2NXwPw34reUXW21YQs85Ig7GPVTvXb8L4DYswFSYMyTv1mK0ltrO4Ueh+kc6nVlWcrgvgKPmRdInQHkJ5HXQ6/wBx6CtTA/DFtjvB1jQKBO+3oPpWrfxznRfdjuf2FXwCBdW3p68CszsJ8PJagBfl2ABMTrv66xWtc4VaK+ZZBGqnQRV3xJzZpGmnb1ob3kJOaWHI670dgZ9jhtlB/hKq9QojT81p4W6qEaQTlnXTcifprQsQLZEqSD/TGlE8e23zdANtdBGhpvoXs8TiA50PEYlSP0pq58PLrDEfQ1jcbwj2EUghi7pbUa/O5gT2/anBKTpClLVWx1Meuggemn60wOHKYbb+39z07UovCGtpIbNeiYeChMaKVGw7janLLlozadY1jrrzofHQ1ftGpafKBz7Cmw0is/CgDnNOW2FZMspZvAaUwWoN2xJkUG3baTGnrQAXxT0gURLk1RbTdRXqJr0oAORWLxHgxALIe+X9q2prwsNudCdCaOJN2p4tE4tbFu4wG0z9eVKeKNddt+3rXSlZk+A/i1BdquDtG4wUaTMFtAYE6HrHKtTh3CkYjPmnMyxpBKfMOvvSboFyZvi1BcrpMdwi2+wytyI29xzpe38NLzcnpAA/ep3RWrMQX6NYDMQAN+cGI610WG4ZbtjYHqxAJNExV0Ku3aNqncaixO1wu2REmY3nn1ApTGcHuIpIIaOUa/70xbxBmtDD3J0NQ2ymjgL+Ou210BYzB0JjrI3o7cWgKGBzESVUExXS8e4YHNsgGS2XTpvr09aycV8MXE8W4pzNsq88oH5mKnCnBavr0LVJcCtriStsRJ1jnTAxFYd3DG2bdtlh5lp30En8gV4ru6585BOoWBljo3Wugg3DiBVfGrF/nnyhskqQCYOo66dKLh8arCRprGumv61SoXJq+JUD0j41Txu9FCs7+AeetZnE8LmGUiYIYdmUyCPQ1pXLWsikeIggiuaPDN3yjGxQuFkIaAD5ucrB8oB0kmNaQunEWgzKVcZcxzEyHEkhQNwfLAkVrMaoaqS2Kxy0fVlsDinyIXAVyqkqDIDESQPT9KNguJyw7gsI1GUGAZ70qyyPqPrV7FoLsI2A/wBK7D80op82TN27Rtpju1W/mDWYlymVu5qKA0bbzWbxZJu2Y1lnUzMQbbRMdwKKmIiiLdoXHImrAYnCObaWwxLW1Vg7Tq6/KTG8wZHenEOcIxUqYmDupjY17au0wKLCjK4rwY3v8wEDpud9/aua4pwR0JzbFcuYbbzr79a7uh37IZSp2IirjNxJlBM53hi+S2SIysX9WgqD2GtaWEtQSw5knbkdYoT2QunIUS08VLdlJUMYu9ppvS1vFGdSareu0sXpJDHb2JO1KXbk70vicWEAnUscqjmWPIUvfvXl1FtW1EqHIYAncSIMb1SiKzQt1p4OsdsUifMyr/qIH5p+1ilVc0iDsZ0M7R1qJNFU+zTNVmst+JrDNmELvrt6jlWVxL4gVxetIzC4tpniGUqMpysJidelJcx2XKJk9ezpbuGR9wCYI9juK5vHfBduRkd1UnzLIIg7kc/aq8L48FsWZl2Ni3caCAcuVQSWYgAkz9D0rUwHEEv20uJmhhIzAq3oVOxoUvsVq9djlOIfCuIVtF8W0PlFswY5Sp30pV8MTEgrlZSQRBGsbV9DtYlRuatfwaXBqAQe2s8jNWptEOJ89fB3FOZgQrfKOUdT3qtd+/DbbAIwmPahLwLDq2bKJ6Tp6xVrJRLgO+JpSuIuq6wNxUxN8hu3OlkyzPOayRqVHDWImh3OGMBP2rStXhTC0Wwo5wLVhWtjsDm1G9Z+UbGAaqxFFarlqo6Eem89q88QRPLee1FhQZTRkalfEEx6ffaiW3oAdttTdm7SAuCKNhrmtS0MfmoaFdxSJ8zBZ6kDmB+SPrST8aQxk8wLBSw2BJYD1GZWXsRQIdvWFbekGwrBoAnvRlwrMZZpIJII2jlII7D7041wCgBPD4KTLDtBqx4Ws8/SrviNaIl8GgDMxfw8r3bT5j/hFjHUspX7Amr8TweW2zW1zMoJy5omBMCtQNUNVsxUcXwlz/Mv/MIUW5ZsshbVdAfEtE8iGaYO9U4Zwq7ZtyFbwUxN1raa5hYYQpA6BixA6EV197CSZBg/Y0DxSJB5VhPGpG/yuq/b+jl+L4Xxs/mNtDbg3NvMHVk0O8ZfvFJ2rmfEnxRFzwTbtkKypcVoZyC3OQNDsJroON8L8ZCuYrJVswjQowZdDoRI2pdcKxILsGKmRC5RMRO511NdONKMHH73/ZzTWzMjCcKuWxZcKrFLK2XRiNlMqyttI/Wt6zcaNdD0mY96gqxqFFLo1cm0k/R6jGtbB5o7VjLc1pu1izPTtTZJrvaB/el71sg9aYtNIFXqQMHG4gtMHWDHryriOIWcSLmHuWLzKwdkuWW+S4rMGhgecFhO+1dUz14LalgxALLME8p3inGOuRT+18fuaKdQca7CYfDXRedmdikrlXOwUDIJlRofNmMnrWnh2IusxYlDbRQvIMr3Cze4ZR/4ilRidKJZeqbszDYfg1sXmugDVRAljD5rhZhJ5hgPal+KcPBLPE6AfQnn71o2LtMXLQYVlL6uyk2ujmHkqFnpJ3kDt3q2HSAQTIkkeh5em9M4nBkNA2oTWWGpBqtFdj3dUTDWgoIHUn68vpAok1gcf43ctG3bthc9w5Q905LQJmMzHnodJnSi8K4sXHh3QyX1ZrdxYgBhJVrepOUqDvO1NJLhEttu2bgvAbkDfftvVV4kMwVdTMTyB039JBjTQ0tbwv8AUSdBqecCAY5Hr1p2wADPPr7R+KvhGf1P8EXBvdZWubiAQREgyLiGPmQwjCeg3rQw/D7SM7KoDO2Zj1J3/FAF4mk8X8Q2rQJZiY3Cgn77D61k2a48cpcRVs6CkMUCDXN8R+PmtWw4w13IdA7qQpnbl+tZGF+KcXjLiqFuW7ZJXOiAeaJyy3PT+oVn8sU6O6H+PzOLm6SXttHatdCiWIA6kgfmsvFfFOGt73Qey+b77feuHxPCMQyeLevookstu40O6I+Vo/ETrNbvFfgS0cSGIi3cu20ARoFu2LcmRvLMMo6Zp3qfkm+kdK8PxsbXyTvv/X8euQ9z+JNqfIpPcn9v3ob/ABxf/mcOGXJZdwreWJDaDfXcjWaImHwuGvWybduy2XELLAICq/K2RmJ3CjMYmdqy+I49MV/LnNncWUFwwRFwGd4EmZ2qG5Ltm8MfjydY8bqny/5/g+o0pi7EAsN6Lg7uZFbqAftrRiK6jwOjDuXCdKWfSZOnWmsepDRGnKkMZh2KnLEnTp60744EItjXjMUIQmM0jroSOlEs4mS3mXKDHQg8wZolzDkDKWMDWNInlr0rJOFCFc6llgzAzAOTuRXLJ5Yte1+Rcm8lGQ1h4cEnKjMiAZjIlpOywdhHKvTxBioJU5wpMiR5ico059ab8jVcoLOuw+K0p1GkVi4C8cqyZIUSe/OtPD3hzNbp2rKOZmvc9CmvZrQQwjUzavRSKNRlNAGpaxFPWL0isW01NW79Q0M0mil8Rh5UihpiKaR5pAc1xDg2cEP57RENbOokGQ6/0sNdeYMHaq2sKZ80HKRkY/NlAOh6jXSt3EgCelZlx9dKpCLVA1Cz1YVQBQ9ZOIwQN9Sflzqx9CQfzWlQr67H2qJRs2w5HjdoFiL1+2MU9xfEt+LaNoL5iLYK5mIHyhYJ9qpe4ugebea5/ji75UKrlyZSMzbmmFBql/CwKz1Nlki+0YeJxzG3lNtCwFxFubutu45bKBtMQJ7Vl8RfFXWbzNN0qpA8isUAyiBGwI+3auqOFlYyz7Ded59KY/6a9yJKgqQwO7SAB+lS4N+zpx+VGHUUfL04Y7nOzGA6Ix1LANmhtdwMp512HCOB27N1VZw4PiCZgZkYgSJkctDW5b+GrJJzyZiVEIpjbRa3OHcMs2/ktqvcDX3J1pRxVyPP57yKr4DcK0tgdCQN9txFO1WqPdrY8p8uyXcOrbikcRw2NVO3I/vTS3qOdqYHKYkzBoFGbc+9CK1SESrKo/H2qgNWDUNAMWWIppb8c6QL6VQ3aKAFNWBoU1YVQgq0ZTS4NWD0hjQuUa3cpENRbbUAaKXaas36zA9Ft3aloaGsfd8tYxNaN+7IilDboQMGDRFNDapmqhBSaqdapmqBqADWlHrTF2+IgAUoGr0NSodsKtP4S5Wchpm2aGAW83mNGtXgBSrVTNUjNBsXNUF2aVQ0VDQA4iUW8+VSegJqlg0cikJnG3bkkkaanSvPErpE4cJfQanpyiucx2Fa2xBEdOelWmIFmqytQC1ehqYDDPQy1V3r0LQB5XoWpUpiPVNEy15UoGeg0W2alSkAdjXq1KlAHmevWfSvalAwDVSvalAiTUmpUoAuDVhUqUDC2hrTt+IECpUpMYDPVGNSpQBZTTKGpUpMB+xd0ijg1KlSJkrA+J/8lSpVIRgGvJqVKoAimrhqlSk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37" name="Title 1"/>
          <p:cNvSpPr>
            <a:spLocks noGrp="1"/>
          </p:cNvSpPr>
          <p:nvPr>
            <p:ph type="title"/>
          </p:nvPr>
        </p:nvSpPr>
        <p:spPr>
          <a:xfrm>
            <a:off x="779463" y="295833"/>
            <a:ext cx="7583488" cy="1143000"/>
          </a:xfrm>
        </p:spPr>
        <p:txBody>
          <a:bodyPr>
            <a:normAutofit/>
          </a:bodyPr>
          <a:lstStyle/>
          <a:p>
            <a:r>
              <a:rPr lang="nl-NL" dirty="0" smtClean="0"/>
              <a:t>K</a:t>
            </a:r>
            <a:r>
              <a:rPr lang="nl-NL" dirty="0" smtClean="0"/>
              <a:t>ern Handreiking is: Marktwerking</a:t>
            </a:r>
            <a:endParaRPr lang="nl-NL"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graphicFrame>
        <p:nvGraphicFramePr>
          <p:cNvPr id="26625" name="Object 1"/>
          <p:cNvGraphicFramePr>
            <a:graphicFrameLocks noChangeAspect="1"/>
          </p:cNvGraphicFramePr>
          <p:nvPr/>
        </p:nvGraphicFramePr>
        <p:xfrm>
          <a:off x="1331639" y="1772816"/>
          <a:ext cx="6408713" cy="4784981"/>
        </p:xfrm>
        <a:graphic>
          <a:graphicData uri="http://schemas.openxmlformats.org/presentationml/2006/ole">
            <p:oleObj spid="_x0000_s26625" name="Dia" r:id="rId4" imgW="4570501" imgH="3427618" progId="PowerPoint.Slide.12">
              <p:embed/>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5"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7" name="Rectangle 1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698" name="Rectangle 1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nl-NL">
              <a:cs typeface="Verdana" pitchFamily="34" charset="0"/>
            </a:endParaRPr>
          </a:p>
        </p:txBody>
      </p:sp>
      <p:sp>
        <p:nvSpPr>
          <p:cNvPr id="114704" name="AutoShape 4"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5" name="AutoShape 6"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6" name="AutoShape 8"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07" name="AutoShape 10" descr="data:image/jpeg;base64,/9j/4AAQSkZJRgABAQAAAQABAAD/2wCEAAkGBhQSEBUUEhQVFRUUGBYZFxgWFxUWGhIXFhoVFhYYFhcXHCYeGhklGhUUHy8gJCcqLCwsFx4xOTAqNSYrLDUBCQoKBQUFDQUFDSkYEhgpKSkpKSkpKSkpKSkpKSkpKSkpKSkpKSkpKSkpKSkpKSkpKSkpKSkpKSkpKSkpKSkpKf/AABEIAOEA4QMBIgACEQEDEQH/xAAcAAEBAQEBAQEBAQAAAAAAAAAFAAQDAQgCBgf/xABJEAACAQIDBQMEDwcEAQQDAAABAgMAEQQSIQUxQVFhBhNxIoGCoRQWIzIzNFJUYnJzkZOy0hUkQkNTkqIlg7HRwWNkpPBERVX/xAAUAQEAAAAAAAAAAAAAAAAAAAAA/8QAFBEBAAAAAAAAAAAAAAAAAAAAAP/aAAwDAQACEQMRAD8A/wBN7N9m8KcFhicNASYYiSYoySSi6nTfSPtXwnzXD/gx/pq7MfEcN9hD+RaToDPavhPmuH/Bj/TV7V8J81w/4Mf6aTqoDPavhPmuH/Bj/TV7V8J81w/4Mf6aTqoP53buwMMmGlZMNhw+QhPcY/ft5KcPlEVrw/ZLBoiqMLh7KAB7lHuAsOHSuXbI/uycP3rAevGYanKAz2r4T5rh/wAGP9NXtXwnzXD/AIMf6aTqoDPavhPmuH/Bj/TV7V8J81w/4Mf6aTqoDPavhPmuH/Bj/TV7WMJ81w/4Mf6aTqoP5rYPZvC90UbC4e8TyR/BRnyVY93/AA/0yh89Je1fCfNcP+DH+mvNkH3XFcu+FvPBAT670pQGe1fCfNcP+DH+mr2r4T5rh/wY/wBNJ1UBntXwnzXD/gx/pq9q+E+a4f8ABj/TSdVB/P7Z2Dho8PK6YXD5gjZbxR2zWst/J3XIrRheyWERFX2NAcqhbmKMk2AFycu+v32kJ7gW4y4cH6pmiDea16VoDPavhPmuH/Bj/TV7V8J81w/4Mf6aTqoDPavhPmuH/Bj/AE1e1fCfNcP+DH+mk6qAz2r4T5rh/wAGP9NXtYwnzXD/AIUf/VJ1Gg+ZPYEX9NP7VqrtVQfQXZj4jhvsIfyLSdGdmPiOG+wh/ItJ0FVVVQVVVVBm2lgRNE0ZJXMNGFrowN1cX0urAEdRWMYjFhbdzCX+V3rKjHnbuywvy1tzO+laqAr2DiW9/icnIQxIPMTNnv5gvmrrszGOWeKa3eR2OZQQsiNfK4BJtqGUi5sV5EUhRU1/Z0VtxgmzeZ4Ml/vf10CtYdqY1owoQAySNkjB3XsWLNb+FVVmPO1uNbqLxPx2G+7ucQR9bNhx+UtQeewMSNVxWZuIkiQoPqiPKwHizV6MTigCDDEx4FZmCnle8d19fnpSqgx7LwRiQhmzOzM7sBYFmN9B8kCyjjZRWyqqgqqqqCqqqoM+0MGJYnjJK5gRcWup4ML6XBsdeVYkxGLC2MMTONM3esqN9K3dllvvtrbmd9K1UBRwOJf3+IEfIQxpp0Zps+bxAXzV02bjHLvDLYyRhWDKLCSN7hWAubG6spF94vuIpGhMSf8AU8OLnXC4u44G0uBsT1GZreLUDdVVVBVGqo0HzVVVVQfQXZj4jhvsIfyLSdGdmPiOG+wh/ItJ0GHHbVEbBFRpZCLhEtcLuzMWIVVuDqTrY2vWJsbj9bYXC79L4yUHLzNsIQD0ufGu2A0xeJU6lu5kHRCndhR0DxSH06VoD8JtfM/dyI0UlrgNYrIBvMbro1uRsw3kWpCi9sm74ZbeUZgQfkhEkZj5wMvp0pQcMdjFijaRr2QEmwuTbgBxJ3AczR/eYzLmCYe9r90XkFuQMwU+eyffXLtk1sMmtv3rAbuuMwwI/wDFNigMXa7jSTDSg80ySKT9Eq2a3VlWvdlQOzvNKuRnCqkZIJijW5AYqSM5LEmxIHki5tcp1UFR+1sI7ZHit3kTZlBNg4IKuhPC6nQ8CFPCkKqAv9sOQMuGnLcQRGoX6zF7H0c1flXxhFyuGQ62TPLJm5XkyrluLfwm3WlqqDLs3Hd6mbKVYFlZTvR1OVhfiLjQ8QQeNaqL2R8LiuXfC34MF/XelKDDj9qiNgio8sjC4RLXtuzMWIVF6ki+4XOlYmxuP1thcLv0vjJQSOZthDY9BfxrRhWAxc6kalIWBtvX3RbA9GU6cMw50nQHYXa937uWNopDfKGIZZLakxuuh8DZtL2tSNF7aNzAo980yEHkEDOx6DKrL6VuNKUHHGYtYo2ka+VAWNhc2GtgBvPSjhLjCuYJhwTqImeQEcg0wUgHnZDbrvr9dpL9wLcZcOD9UzRBvNa9KUBi7XkGkmGlB5oUlUn6JBDedlWvdmwO0rzyrkLAIiGxMca3JzEEjOzG5sbWVRwJpOqgqqqqCqNVRoPmqqqqg+guzHxHDfYQ/kWk6/m+zewYvYeGZM8ZMEXwcjoCSikkoDlJ62vW9tjSX0xeIA5WgPrMV/XQe4mwxsNjq0UwI5qDCb26Gwv9LrSlY8FspImZhmZ3tmd2LsQNwudyj5IsLkm1ya2UBMgBx633ph3yC58rvJE7w2427uLwz9aWrLjtmpKBmBupurKSrIfospBF7ajceN6yfsaS/wAbxFvk2g/5MWb10HTtDEWwsuUXZVzoObxkSJbrmVa8btHhhb3aMlgCFVgzEEXFkW7eqvG7PxMbyGSXpJI7Kb8475D5xXPsvhljw4iVVQRPJGAoAGVHYJu45Mp8TQcj2xg18jF6f+xx/q9w181JYHaccwJjYNl0YahkO+zobMp6EA1qtRWKA9mQ20cpLm6xrk387Oy28T1oFa4YzHJEuaR1QXAuTa5O4DmTyFd6KkA9nLm19xYx77Ah1Ep5Xs0Q52zczQcG7ZQC/kYvTlgcefuIg18a1w9osOxC96qsdyyXic34ZJAGv0tSNqO7QNbCynKGORgoaxDMwyqNebECg/OwDeNpDb3WSRxbiuYrGfw1Sk70Phuy0MaqsQeLIoUd07xrYAD3inITpvIr9tseS+mLxAHK0B9ZiJ9dB7jCBi8OQfKZZlK80sjFvMyoP9ylKx4LZSRsWGZnbQu7FmIG4XO5foiwvratlAXIQcagJ97C5UX3lnQObcSAF14Z+tJ1mx2zklAzg3U3VlJVkPNWWxHI8xob1kOxpL6YvEAfJ9wPrMWb10HbbkTNhpQgu+Rio3XZRmUX8QK5jtJh7LeZLsFYKDmchhceQLt6qj2fjY3kMknR5HKm/NAQh84rl2WwyxQGJVVBDJLGAoCgKHJj0H/plKDme2MGvkYvT/2OPP3Wg181JYHaccwPdsCVtmBBVkJ3B0YBlPQgVqojG29m4e1u8KzX5mJQma/MCRofC/WgXrhjMakS5pHVF0F2NtToAOZJ3Dea70ViFU46LNqRFKUvwIaIMR1swF+RPOg4N2xgF/IxehtpgcefuIg1HUVqi7R4diB3qqx3LJeJjfhkkAa/S1JV+JYVYEMAwO8EAg+INB82ZhzH317Wb9mQ/wBKP+xP+q9oPorsx8Rw32EP5FpOjOzHxHDfYQ/kWk6CqqqoKqsO1ccYwioAZJWyRg3texYs1v4VVWJ52A3kVxOCxA1XEKx4h4ly9QMhVh4km3WgUNFbGY97ixwE4t54YCfWTXvsvEgEGBGbWxWaynkWzJmXzBrda0bLwZjjszZnZmdyBYFmNzYfJGgHGwFBsozBjNip2J94sUYHLQyMR451HoUnR+M2YxfvYn7uSwU3XMkii5Adbgm12sQQRfiNKBCjNrLaTDuDYrLl+ssispB6Xyt6Ir8mXF3t3WHI+V30g8+Tuj92av3Bsx2kWSdw5S5RFGVIyQQWsSSz2JFydL6AXNAlRnaL4FeRmwwPgZ4r+qk6zbRwQliaMkrmGjC11I1VhfS4IB81BpqopcVigLGGMuP4u9yo3X3pYeFjbdc76/XsPENctOqchFGNOhaQtm8wWgTqo/ZuMYs8Utu8jym6iwkRr5XAubaqwIvvXkRSFBVVi2rjTGqhBmkkYJGDuzEEkt9FVDMegtvIrh7CxIFxiFLaXDxLk65QpDDzsbdaBSg+zp/eNoa//lp5v3PBaf8A3nWj2ViRcGBGPArLZTyLZlDL4AN5677JwJiQ5iGd2Z5GGgLNbQdFUKo6KKDbReGXNjJWP8uONFHLMWdyOh9zHoUpR2N2UTJ3sT93LYKTbMsii5VZFuLgFmIIIIudbEggjRe3PJMEnFJoxpxE3uJHheQN6NeNNiwbd1hyPld9Iv8Ah3R+7NX7h2Y7SLJO4coboiDKiEgjNqSXexIuTYX0AOtAlUaqjQfNVVVVB9BdmPiOG+wh/ItJ0Z2Y+I4b7CH8i0nQVVVVAJjW/wBTwwubexsYbcCRJgQD4gMw9I9abo/a2EdskkXwkLZgL2EikFXjJ4XBuD8pV4Xr8Ntd7DLh5y2mhEageLM4Fh0v0vQJ1UWXxZBOXDrbchaR83K7hRk/tatWzscJYw1ipuysp3oykqynnYg68RY8aDVVVWLHbUEZCKrSSEXCJa9ubFiFVepI6XoNtVF+ycXe4ghtyM75vVDb117Htjyu7kRopDfKGsQ9t5jddG520YcQKBK9V64phhbXU+euWNaOKNpGByoCTa5JtwAG8ncBQa717QqxYkjN3cAv/LLyAgdZQCL24BLX4nfXse03RiHglXllyyKfqlTe3iBQdZ/j0VuME+bzPh8v/LUpRuzoHaR5pFKlgqohIJjjUk+VYkZ2JJNuAUcKSoCsWT7NgH8PdYg+neADz5S/rpWsG1sI7BHit3kTZlBNg4sVdCeF1JseBCnhXM7Xawy4ectyIjW3izPl06E9L0CdVF58WbnLh0tuUtI+bxcKuTXkrVq2bju9TNYqQWVlO9GUlWF+IuNDxBB40GqqqsOP2qIyECtJIwJWNACxA3kkkKq8LsQLm2+g3VUWcTi73EENuRnfN6oSPXXTDbVu4jkRopDfKGsRJbU5HXQ6a2NjbW1AhUaqjQfNVVVVB9BdmPiOG+wh/ItJ1/PbB23BHhMMjSoH7iLyAQXNkW9kW7H7q2+2KL5M56jD4m3393QKVVmwW0Y5QTGwbKbMBvQ77Mp1U2O4itNBVVwxmNSJc0jKi3AuxtcnQAcyeAFYvbFF8me3P2PiLff3dqBM0Xsa/e4oHcJxl88MBP8AkWrrFt6BmCiVAx1CscjEfVex9Vfjs+S0RkP82SVxbW6lyIz50CHz0CdF4HTF4gHewhcG38FmQAHoyObcM/WlKLxWmLgIOrJMpHNRkbMR0YAX+n1oFKFx4BeC+rNMLfRCI7Menkgjz2401QsFjjFufeQuVHys7qHPohEH+5QLzPYXoHbzExC/9WC/h30d6dxEd1sN9fz+21YwSADygpZQflJ5S+tRQNYWY3sa0OgO+hMNtyEFS0qAsLquYFm0B0QXJ0PKtPtii+TORzGHxBH393ag3YbiORrtWDZm0Elz5GDWaxG4qd9mU6g25it9BVVxxeMSJc0jKq3AuxtqdABzJPCsPtii+TPbn7HxFvv7u1ApQfZ5v3jaG/TFL5v3PBHTpr6zWyLb8DMFEqhjuVjkY+i9j6q5dnvKjkk/rSyvf5Shu7jN+N44015WoFaLwthjJwRq0cLA81BlXKOgYE/7lKUTjVAxmHYe+Kzpa5+DIjctbo8cYvwz9aBaitvamBB75p4yp5d3eV/vjR19KlaLnscbFc+9hlKjmS0QY9bCw9LrQKVGqvDQfNdVVxVQf792RwypgcMEVVHcQ6KAP4F5UvRnZj4jhvsIfyLSdAViFUY2G2jtFNmt/EimK2bnZmFuWY8zStFYE58XiGP8sRRAej3xI8e9Ueh0pWgIlt7PQPa/cOYgeFnUTEDnZoBfhfrS9F7WW0uHkG9Zch5lJFYFf7hG3oUpQG9o2thZdAxyMFBAIzsMqaH6RFcsN2YijVFi7yIIoVRHI6qAAAPIvkO7iK5dsj+7Jrb96wHrxmGFOUBf7Ik4Yue3K2HPrMV60YHZaxktdmdrBndizEDcOSrxyqAL8K2VUFRbYJJVAe4ZGJVlYoyHowN9eI3Hcb0pWB5Ea5yMSDY2GvqNBgmwzg2GLnt4Yf8A57q9cjs5GN5Wkl4WkkbKfFFIT/Gk17s38hrjhrfXpepO7JAKMpO69xf10BfZuVYoe7VEQRM8dlAHkqxCbvoZa/oI5wRe9fz+y5Y+8xPkNl74WP8Asw34870nIYxbySbi+l9330GPT2ZEV983fZjr5UShbg87O0dr82tvNO0JhJwcTI9iAiRxqpAFr5nc+e6D0BTdAVMoONjza2icx34EMgkI4XsyC/InmaVozbPktBIDqsyqfpLKDGR4XZW9Gk6A/b75cNKcqsQjZQwuC1iFB85FZsH2XiiRFizxd2oUd3I6LoANUByHdxWunaRiIBbjLhwfqmaIN6iaVoC/2RJwxc4HK2HPrMV674LZSxsXuzuwsXdizW00HBV0vZQBfWttVBVlx+zUmAz3upurKSrIeaspuORG4jQ3FaqqAv8AZEnzue3K2HPrMN69OwEOsjyyaW8uR8p8UTKh+6k6jQfMP7Kh/pR/2L/1VWmqg+guzHxHDfYQ/kWk6M7MfEcN9hD+RaToD8Zs1jJ3sL93IQFa4zJIBewdbg3FzYgg68RpXMz4u9u6gP0u+kH+Pc/+aUqoDINmO0iyTuHZLmNEBVIyQRm1JLPlJGY8CbAXNJ1VUGXaeBE0TRk2zDRhqUYEMjDqrBW81ZBjMVa3sdC/Fu9AjPUHKXGmtsvS530rVQGLhsS2rTInJY4728Wdjm8bL4V+9mY1yzxS27yOxuossiNfK6gk2uQwIvoVPAg0hRUxIx0Vtxgmzei8GS/9z+ugVr+f2htVoQRHYySy5EzbgbEknoFDMfCv6CiMVCDjYQVGXusQ27e+bDj78pagzx4WYAsMVGz28rNEMvDdlcEfefPWc4zEB1vGkrX8kpMMvi2ZQy+YNur+iGGX5I16DWvUw6g3CgeAFABs3CyR4diWBzMzPYb2Y62+iBlUdAK3hCZFCNbyBY2vpSIhFrWFuVqlhUG4AHDzUB0+ynzd5HJlltYkrmSRRcqHS43EmxBBF+WlXf4u9u5gP0u/kH+Pcn/mlKqA2DZrs6yTuGKG6IgKohsRm1JLtYkXNhyApKqqgz7QwYlieMkjMCLi11PBhfS4Nj5qxJi8UFymBGcb270LG3UeSXHPLlNt1zvpWqgMXD4ltWlROSxx3t4s7eVrfUBfCv3s3GsXeGW3eRhTdQQJEe+VwCTY3VlIubFeRFIUJiW/1PDi51wuL04HLLgbE9RmNvrHnQN1VVUFUaqjQfNVVVVB9BdmPiOG+wh/ItJ0Z2Y+I4b7CH8i0nQYsdtVY2CBWkkYXCIATbdmYkhVXqxG6wudKz+ysVfSCHL1nbN9wiK39KrAC2LxIOrN3Lg8oyhjC+AeOU+maVoD8LtcM/dujRSWJCvazgbzGykq1uIvcXFwLikKL2zYyYZbeUZrqeK5Y5Sx863T06UoOGOxaxRtI98qAk2FybcAOJO4CsIlxRGYJBrujLuCOhkCkX8Ft141w7YtbDJvH71gBp1xmGBHhrTYoDRtll0kgmU/RUShvAxkm31gK92ZC7SPNIpQuFVENiY41ufKsSM5ZiTY2AyjhekqqCrBtXCsckkeskTZgL27xSCroT1B0vpmVTwrfVQF/tokeTh5y2lwUCW8WdgpA6E9L1GTFEEhIF32Uu7E8rsFAU+ZrdaUtVQZdnY4SpmsVILKynejKSrKeeo37iLHjWqi9kfC4rl34t+DBf13pSgxY7aixsECtJIwuqIAWIG9iSQFXqxA4b9KznFYq+kEOXrOwb7hEVv6VfrCkDFzgjUpCwPNfdFtfowbT6XWk6DBhdrBn7t0aKQ3IVrEOBvKOpKt4bxyrfRe27FsOo98Z0Km3vcgZ3PTyFZb/StxpSg44zFLFGzv71AWNgSbDXQDUnpR6T4srm7uEX/ls7hhyDOFIvbfYEX0ud9e9pCe4FuMuHB+qZog3mtelKAwbYZbiTDzKeaqJQ3gYyT/AHAV7s6B2leeRSpZQkaG10QEklrEjMzG5F9ypxBpOqgqqqqCqNVRoPmqqqqg+guzHxHDfYQ/kWk6/muzWwI/YWGMbSxHuYfg5HC+8X+WSU3n5NaT2dm1/wBRxn9uA0/+LQaMSAMbCQdWjmUjmoMTAkdDpf6Z50pWLA7JSIlrs8jWDSSNmYgbgOCrxyqAL8K20BLqDj1J/ggfJv17yRO8Ntxt3UevDP1pasmO2YkuXNcMtyrqxVkva9mGtjYXG421Bo5uz03/APRxg1+TgdOmuF3UGrtFEWwsuUXZVzoN93iIkS3XMi1+329AtrzRgsAwGYFiDxCjUjWuR7PI3wrzS888jBW4G8ceVD4ZbVy7K4NIsOI1RU7ppI7KANI3ZUJsN5QIT40HRu0kQNrTHqMPiCP7hHatuD2hHKCY3VspsbHVTvsw3g2sbGtFE4lAMZCV0dklzfSjXJv52dltfdc23mgWrjisYkS5pGVF0F2IGp0A8SeFdqJlQHHJn1IhYxcgc6iU8s1miAO+xbmaD32yRXtaY9Rh8QV/uEdrV2h27AzZRKmY7lJCsbb7K1jW61HdobDDSnKrnI2VWAILkWQag/xEUHmwNY3kNvdZZHFuK5isZ/sVKTvQ+F7LRRIqxGSIIoUCOR1UBRb4O5T/ABrm3Z2bX/UcYPRwGnTXC0GjG6YvDkHVlmQjTVLI5Y+DIg/3KUrFgdlLGS2Z3kYWLyNmYjkNyqL62UAdK20BcgvjUufewuVHMs6BjbmAqjpnPOk6zY7ZqSgZswKm6srFGQ9GXXxG48b0a3Z6Y/8A7HGDXguB06C+FOnroNu3Yi2GlCC7ZGKjmyjMo+8CvydvwALmmjBdQyrmGYqQDcLvI15V+Pa+h+Fkml555GCnxjjyofDLauPZXBJFAYkRU7qSSOyqF8lWPd7t/uZTWg6t2kiBtaY9Rh8QR/cEtW3B7QjlBMbhsps1jqp32Ybwbc672onGBRjcPlsJGSbNzaJQl7jiBI0OvDMeZoF644vGJEuaRlRRYXYgC5NgNeJOgHGu1FYlFONiza2ilZAdwYNErMB8rKwF+AY8zQR7SRXtaY9Rh8QV/uEdreeu0W3YGYKJUzG9lJCsbb7K1ia31ynw6uLOqsOTAEHzGg+cLV5XD2BH/TT+0f8AVVB9E9mPiOG+wh/ItJ0Z2Y+I4b7CH8i0nQVVVVBVVh2rjjGFCDNJK2SMHdexYsx+SqqzHwsNSK4nCYoaieNjxDQkKei5XBUeJagUorYzHvcUOAnFvPDAx/yLV4MbigCGwyFtbZJwU6ZmdFYaWvZTbrWrZWDMcdnOZ2ZncjdmY3IX6I0UdAKDZRmEGbFzsT7xY4wOWhkY+fOo9Ck6OxmzXL97C4jksA2Zc6SKLkB1uDcXNmBBF+I0oEaN2stpMO4NisuU7vKWRWUg9L5G9EVmbE4/W2Hwh10PsuYXHMj2KbHpc+NaMPs6RpBJO6sVN0jQFUjJBGYkks72JFzYa6KDrQJ0X2iPuK8jNhgfAzxA+qlKzbRwXexNHcrmGjCxKMNVYA6XDAHzUGmqiPZmKy29joZAN/fBYmPA3ylwD9Q261+1w+KbVpo0+jHGWt0Lu3lDwVaBSqjtmY1yzxS5e9jykldFkRr5ZFUklblWBUk2KnUixpGgqqw7VxxjVQgDSSMEjUmwLEE3Y8FVQzHoumtq4+xMUACJ42biGhIU/VyyZlHiWoFKD7Ot+8bQ1OmKTzfueCNh95PnrsMbigLNhkLa2Mc4Kb9MxdFYaWvZTbrWjZOCMaHOQZJGZ5CNxZrCw4kKoVATrZRQbqLwyZsZKx/lxxovTMWeQjofcv7OlKUdjdmMX72FxHJYK11zpKouQrrcHQsxBBBFzvFxQI0VtzyWgk+RMi6fxCb3EjwvIreh0ri+Jx4vbD4Q8icXMuYcyPYpy+Fz413h2bIzrJiHVshukaAhENiMxJN3YAmxNhr72+tApUaqjQfNVVVVB9BdmPiOG+wh/ItJ0Z2Y+I4b7CH8i0nQVVVVAJjW/wBSwwubexsYbcCRJgQG8QGYekabo7a+FY5JIheSJiQtwO8VhleO50FxYi+mZVvpXP8Ab19EgxDMN6mPu7enKVQ+KsaBWqi+/wAWQSIoByUyuSeV2Edh5gfPWrZ2OE0YexU3Ksrb0ZSVZT4EHUaHQjQ0GqqqqgqqqqCqqrhjcWsUbSPfKgJNgSbDgANSelB3qooYjFlcwihBOuRpXBA4AsIyM3OwI6nfUduFfhYJ0P0U74HwMOYgdWA81B7ObY6K3GCfN5nw+X/lqUozZ0TtI08ilCwCohsSiAk3axIDMTcgHcFHCk6ArFE+zYB/D3WIPpAwAefKz+ulaP2thXIR4tZImzKt7CQEFXQnhdSbHmF4VyG3riyYfEM3FTHksfryFUPirGgVqosT4sgnuoV5KZXJPK5EdgfC9utatm48TR5rFSCysp3o6kqynnqN+4ixGhoNVVVVBVVVUFUaqjQfNVVVVB9BdmPiOG+wh/ItJ0Z2YP7jhvsIfyLSV6D2qvL1XoPaq8vVeg9orYxPe4ocBOMvnhgJ/wAi1KXo3YDZoi5/mSSuNb3UuQh86BT56BOqvL1XoPaq8vVeg9ovtF8CvIzYa/1e/iv6qTvR+34y2Gly2LBSyjmyeWt/SUUCNVc4ZgyhhuYAjwOor93oPaq8vVeg9qry9V6D2g+zzfvG0NSbYpQOn7ngjYdLknzmm70X2f1SST+tNK3iqnuoz1vHGnmtQK1V5eq9B7VXl6r0HtRry9RNB811V7aqgz4D4GP6q/lFd6qqCqqqoKqqqg8rjgvgk+qv/FVVB3qqqoKqqqgqqqqDNs34CP6iflFaaqqCqqqoKqqqghWTZPxeL6i/8VVUGuqqqgqqqqCqFVVB/B1VVUH/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15" name="AutoShape 14" descr="data:image/jpeg;base64,/9j/4AAQSkZJRgABAQAAAQABAAD/2wCEAAkGBhISERUUExQVFRQWFxQVGBQUFRQUFRgUFRQVFRQVFBUXHCYfFxojGRUUHy8gIycpLCwsFR4xNTAqNSYrLCkBCQoKDgwOGg8PGiwkHCQsLSwpKSwsKSwsLCkpLCwsKSwsLCwpLCksKSopLCksKSkpKSwsLC0pKSksLCksLCkpKf/AABEIAIYA8AMBIgACEQEDEQH/xAAbAAACAwEBAQAAAAAAAAAAAAADBAACBQYBB//EADkQAAIBAgQEBAUCBAUFAAAAAAECEQADBBIhMQVBUWETInGBBjKRobHB0QcUUmIjQnLh8RVDgpLw/8QAGQEAAwEBAQAAAAAAAAAAAAAAAAECAwQF/8QAKBEAAgICAgIBAwQDAAAAAAAAAAECEQMSITEEQRMiUWFCcYGhBTLx/9oADAMBAAIRAxEAPwD6JFexTfgjWD325V6YUEMB2I+0VrsZaCcVMtHvYYgTOnMcwatYtk6Rp1OlGwai+WqXrqopZjAAkk7AUcIwMbH+7Ssn4ntO9tbYUlmuIMo0mPMRPQxUynUbNsGFZMig3SfY3Zx9p/luIfRhP03piK4DG3LC4m1btRnQ5ryhy6BgQQiswkkRrHpXR4a3cFwk3R4zL4nhZSfLlzAF9g2XXL+KwXk8fUiv8hih40oqFu1fPr/pu5akVn2+MiATIntp7U/hMQrgNJg89OW9dMpqEd5Ol9zkg1PhHuWvctMnCHkwIPOfyKq2Gcd6Smn0XqAivQtEe24E6x7V6bTAAySD05etPYWoLJXuSrAHkT9KJZtOT+KLHqC8M1PCPSmWvCYZSDz130j61Y4YAbnffWD2NLYegr4R6VPBPSmzhwSYfTpse+tDfCEahvLtJ60tg0AeCelTwTUuI4Os+vL61Vbx/wB6rkmkQ2z0rzLR2YxI1B6a60jiOLW7c+JcVP8AUyg/QmaE2NxQwFqwtmucxXx9hE/7pYjkis33MCs6/wDxNDaWbDuZ0k7n0UHlSsFE7Q2z0qFK+dv8Z8Ru6W0t2wf7ZMZ8k+Yk/MQNtyKBe4bj7i5r2JITTZ4WDmHIgRIH/sKWw9D6UFnvXuQ9K43+H+LtoL1pWNxQyOG6llhuW4Kj/wC1ruVZbg8sho2PPrTthqJqGtnWa9N9c+oBFMm4DowpTFeU7D250lyU+A/87lXYweZ/FAGMeQI/c0Nbqn5tt6uuJtgRlnXSnVegs9L3GMkbcif0oLoLhViGLKSQVYqVMR5SDvyrQ4Y7u2iwvXYafk1qPgk3I79qlv00VG07TOPu8GteP4zh3bI1seIQQFJ30A131nnRraEXM2VCpWGua+KVAgLExJGmbp31rqRgkYc/fWDXowqKsQPp+e9ZuMX6DLeVpzfRxT8W8NVV7TJlsPcJZGGVvNNsHbMdNB1rQ4S6+BbIQksYgzKzBgxsda6pAIiNKUxXCEacpKE7lSRPrFZ+ZB58ekUGFKErZl8OtE37kMciCB3Y66+witUWQwMyCDOh1/3pXD8L/l1JUkgmSSdZ61YY8HSYNZeJ4/w4lGjbLNSlx0UuBzIBkD6VBjwoGsabRuetVOKgGG19f0pG8ATJOnQV2pX2YNmjhsZJJYj/AJpbxMus69KE1xChjQjbeaRu3ixnWqUbJbNe5iGbQkKDz3P/ABR8I2XSZB5n9K583CNzTOGxx2nShxBM1uIIwgqPNJmOlCxeM8NS5nKEztpyUSTHpXi8QkxOm/vRmvK6shMhgQfQiCPpP1qOijhuMfxMhTkwz5dg9xsgOsiFAkj3rEb4w4hcAyhLa6MAFkwQTmGYknQHbptXSXfg+wdMoPdidu1eXPg+2y5Wc5dIC5jEfKNTED051clH9JMb/UcjxHF4trZL4h2MTkVjrqR8oKjpsDv2NXwPw34reUXW21YQs85Ig7GPVTvXb8L4DYswFSYMyTv1mK0ltrO4Ueh+kc6nVlWcrgvgKPmRdInQHkJ5HXQ6/wBx6CtTA/DFtjvB1jQKBO+3oPpWrfxznRfdjuf2FXwCBdW3p68CszsJ8PJagBfl2ABMTrv66xWtc4VaK+ZZBGqnQRV3xJzZpGmnb1ob3kJOaWHI670dgZ9jhtlB/hKq9QojT81p4W6qEaQTlnXTcifprQsQLZEqSD/TGlE8e23zdANtdBGhpvoXs8TiA50PEYlSP0pq58PLrDEfQ1jcbwj2EUghi7pbUa/O5gT2/anBKTpClLVWx1Meuggemn60wOHKYbb+39z07UovCGtpIbNeiYeChMaKVGw7janLLlozadY1jrrzofHQ1ftGpafKBz7Cmw0is/CgDnNOW2FZMspZvAaUwWoN2xJkUG3baTGnrQAXxT0gURLk1RbTdRXqJr0oAORWLxHgxALIe+X9q2prwsNudCdCaOJN2p4tE4tbFu4wG0z9eVKeKNddt+3rXSlZk+A/i1BdquDtG4wUaTMFtAYE6HrHKtTh3CkYjPmnMyxpBKfMOvvSboFyZvi1BcrpMdwi2+wytyI29xzpe38NLzcnpAA/ep3RWrMQX6NYDMQAN+cGI610WG4ZbtjYHqxAJNExV0Ku3aNqncaixO1wu2REmY3nn1ApTGcHuIpIIaOUa/70xbxBmtDD3J0NQ2ymjgL+Ou210BYzB0JjrI3o7cWgKGBzESVUExXS8e4YHNsgGS2XTpvr09aycV8MXE8W4pzNsq88oH5mKnCnBavr0LVJcCtriStsRJ1jnTAxFYd3DG2bdtlh5lp30En8gV4ru6585BOoWBljo3Wugg3DiBVfGrF/nnyhskqQCYOo66dKLh8arCRprGumv61SoXJq+JUD0j41Txu9FCs7+AeetZnE8LmGUiYIYdmUyCPQ1pXLWsikeIggiuaPDN3yjGxQuFkIaAD5ucrB8oB0kmNaQunEWgzKVcZcxzEyHEkhQNwfLAkVrMaoaqS2Kxy0fVlsDinyIXAVyqkqDIDESQPT9KNguJyw7gsI1GUGAZ70qyyPqPrV7FoLsI2A/wBK7D80op82TN27Rtpju1W/mDWYlymVu5qKA0bbzWbxZJu2Y1lnUzMQbbRMdwKKmIiiLdoXHImrAYnCObaWwxLW1Vg7Tq6/KTG8wZHenEOcIxUqYmDupjY17au0wKLCjK4rwY3v8wEDpud9/aua4pwR0JzbFcuYbbzr79a7uh37IZSp2IirjNxJlBM53hi+S2SIysX9WgqD2GtaWEtQSw5knbkdYoT2QunIUS08VLdlJUMYu9ppvS1vFGdSareu0sXpJDHb2JO1KXbk70vicWEAnUscqjmWPIUvfvXl1FtW1EqHIYAncSIMb1SiKzQt1p4OsdsUifMyr/qIH5p+1ilVc0iDsZ0M7R1qJNFU+zTNVmst+JrDNmELvrt6jlWVxL4gVxetIzC4tpniGUqMpysJidelJcx2XKJk9ezpbuGR9wCYI9juK5vHfBduRkd1UnzLIIg7kc/aq8L48FsWZl2Ni3caCAcuVQSWYgAkz9D0rUwHEEv20uJmhhIzAq3oVOxoUvsVq9djlOIfCuIVtF8W0PlFswY5Sp30pV8MTEgrlZSQRBGsbV9DtYlRuatfwaXBqAQe2s8jNWptEOJ89fB3FOZgQrfKOUdT3qtd+/DbbAIwmPahLwLDq2bKJ6Tp6xVrJRLgO+JpSuIuq6wNxUxN8hu3OlkyzPOayRqVHDWImh3OGMBP2rStXhTC0Wwo5wLVhWtjsDm1G9Z+UbGAaqxFFarlqo6Eem89q88QRPLee1FhQZTRkalfEEx6ffaiW3oAdttTdm7SAuCKNhrmtS0MfmoaFdxSJ8zBZ6kDmB+SPrST8aQxk8wLBSw2BJYD1GZWXsRQIdvWFbekGwrBoAnvRlwrMZZpIJII2jlII7D7041wCgBPD4KTLDtBqx4Ws8/SrviNaIl8GgDMxfw8r3bT5j/hFjHUspX7Amr8TweW2zW1zMoJy5omBMCtQNUNVsxUcXwlz/Mv/MIUW5ZsshbVdAfEtE8iGaYO9U4Zwq7ZtyFbwUxN1raa5hYYQpA6BixA6EV197CSZBg/Y0DxSJB5VhPGpG/yuq/b+jl+L4Xxs/mNtDbg3NvMHVk0O8ZfvFJ2rmfEnxRFzwTbtkKypcVoZyC3OQNDsJroON8L8ZCuYrJVswjQowZdDoRI2pdcKxILsGKmRC5RMRO511NdONKMHH73/ZzTWzMjCcKuWxZcKrFLK2XRiNlMqyttI/Wt6zcaNdD0mY96gqxqFFLo1cm0k/R6jGtbB5o7VjLc1pu1izPTtTZJrvaB/el71sg9aYtNIFXqQMHG4gtMHWDHryriOIWcSLmHuWLzKwdkuWW+S4rMGhgecFhO+1dUz14LalgxALLME8p3inGOuRT+18fuaKdQca7CYfDXRedmdikrlXOwUDIJlRofNmMnrWnh2IusxYlDbRQvIMr3Cze4ZR/4ilRidKJZeqbszDYfg1sXmugDVRAljD5rhZhJ5hgPal+KcPBLPE6AfQnn71o2LtMXLQYVlL6uyk2ujmHkqFnpJ3kDt3q2HSAQTIkkeh5em9M4nBkNA2oTWWGpBqtFdj3dUTDWgoIHUn68vpAok1gcf43ctG3bthc9w5Q905LQJmMzHnodJnSi8K4sXHh3QyX1ZrdxYgBhJVrepOUqDvO1NJLhEttu2bgvAbkDfftvVV4kMwVdTMTyB039JBjTQ0tbwv8AUSdBqecCAY5Hr1p2wADPPr7R+KvhGf1P8EXBvdZWubiAQREgyLiGPmQwjCeg3rQw/D7SM7KoDO2Zj1J3/FAF4mk8X8Q2rQJZiY3Cgn77D61k2a48cpcRVs6CkMUCDXN8R+PmtWw4w13IdA7qQpnbl+tZGF+KcXjLiqFuW7ZJXOiAeaJyy3PT+oVn8sU6O6H+PzOLm6SXttHatdCiWIA6kgfmsvFfFOGt73Qey+b77feuHxPCMQyeLevookstu40O6I+Vo/ETrNbvFfgS0cSGIi3cu20ARoFu2LcmRvLMMo6Zp3qfkm+kdK8PxsbXyTvv/X8euQ9z+JNqfIpPcn9v3ob/ABxf/mcOGXJZdwreWJDaDfXcjWaImHwuGvWybduy2XELLAICq/K2RmJ3CjMYmdqy+I49MV/LnNncWUFwwRFwGd4EmZ2qG5Ltm8MfjydY8bqny/5/g+o0pi7EAsN6Lg7uZFbqAftrRiK6jwOjDuXCdKWfSZOnWmsepDRGnKkMZh2KnLEnTp60744EItjXjMUIQmM0jroSOlEs4mS3mXKDHQg8wZolzDkDKWMDWNInlr0rJOFCFc6llgzAzAOTuRXLJ5Yte1+Rcm8lGQ1h4cEnKjMiAZjIlpOywdhHKvTxBioJU5wpMiR5ico059ab8jVcoLOuw+K0p1GkVi4C8cqyZIUSe/OtPD3hzNbp2rKOZmvc9CmvZrQQwjUzavRSKNRlNAGpaxFPWL0isW01NW79Q0M0mil8Rh5UihpiKaR5pAc1xDg2cEP57RENbOokGQ6/0sNdeYMHaq2sKZ80HKRkY/NlAOh6jXSt3EgCelZlx9dKpCLVA1Cz1YVQBQ9ZOIwQN9Sflzqx9CQfzWlQr67H2qJRs2w5HjdoFiL1+2MU9xfEt+LaNoL5iLYK5mIHyhYJ9qpe4ugebea5/ji75UKrlyZSMzbmmFBql/CwKz1Nlki+0YeJxzG3lNtCwFxFubutu45bKBtMQJ7Vl8RfFXWbzNN0qpA8isUAyiBGwI+3auqOFlYyz7Ded59KY/6a9yJKgqQwO7SAB+lS4N+zpx+VGHUUfL04Y7nOzGA6Ix1LANmhtdwMp512HCOB27N1VZw4PiCZgZkYgSJkctDW5b+GrJJzyZiVEIpjbRa3OHcMs2/ktqvcDX3J1pRxVyPP57yKr4DcK0tgdCQN9txFO1WqPdrY8p8uyXcOrbikcRw2NVO3I/vTS3qOdqYHKYkzBoFGbc+9CK1SESrKo/H2qgNWDUNAMWWIppb8c6QL6VQ3aKAFNWBoU1YVQgq0ZTS4NWD0hjQuUa3cpENRbbUAaKXaas36zA9Ft3aloaGsfd8tYxNaN+7IilDboQMGDRFNDapmqhBSaqdapmqBqADWlHrTF2+IgAUoGr0NSodsKtP4S5Wchpm2aGAW83mNGtXgBSrVTNUjNBsXNUF2aVQ0VDQA4iUW8+VSegJqlg0cikJnG3bkkkaanSvPErpE4cJfQanpyiucx2Fa2xBEdOelWmIFmqytQC1ehqYDDPQy1V3r0LQB5XoWpUpiPVNEy15UoGeg0W2alSkAdjXq1KlAHmevWfSvalAwDVSvalAiTUmpUoAuDVhUqUDC2hrTt+IECpUpMYDPVGNSpQBZTTKGpUpMB+xd0ijg1KlSJkrA+J/8lSpVIRgGvJqVKoAimrhqlSk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114716" name="AutoShape 16" descr="data:image/jpeg;base64,/9j/4AAQSkZJRgABAQAAAQABAAD/2wCEAAkGBhISERUUExQVFRQWFxQVGBQUFRQUFRgUFRQVFRQVFBUXHCYfFxojGRUUHy8gIycpLCwsFR4xNTAqNSYrLCkBCQoKDgwOGg8PGiwkHCQsLSwpKSwsKSwsLCkpLCwsKSwsLCwpLCksKSopLCksKSkpKSwsLC0pKSksLCksLCkpKf/AABEIAIYA8AMBIgACEQEDEQH/xAAbAAACAwEBAQAAAAAAAAAAAAADBAACBQYBB//EADkQAAIBAgQEBAUCBAUFAAAAAAECEQADBBIhMQVBUWETInGBBjKRobHB0QcUUmIjQnLh8RVDgpLw/8QAGQEAAwEBAQAAAAAAAAAAAAAAAAECAwQF/8QAKBEAAgICAgIBAwQDAAAAAAAAAAECEQMSITEEQRMiUWFCcYGhBTLx/9oADAMBAAIRAxEAPwD6JFexTfgjWD325V6YUEMB2I+0VrsZaCcVMtHvYYgTOnMcwatYtk6Rp1OlGwai+WqXrqopZjAAkk7AUcIwMbH+7Ssn4ntO9tbYUlmuIMo0mPMRPQxUynUbNsGFZMig3SfY3Zx9p/luIfRhP03piK4DG3LC4m1btRnQ5ryhy6BgQQiswkkRrHpXR4a3cFwk3R4zL4nhZSfLlzAF9g2XXL+KwXk8fUiv8hih40oqFu1fPr/pu5akVn2+MiATIntp7U/hMQrgNJg89OW9dMpqEd5Ol9zkg1PhHuWvctMnCHkwIPOfyKq2Gcd6Smn0XqAivQtEe24E6x7V6bTAAySD05etPYWoLJXuSrAHkT9KJZtOT+KLHqC8M1PCPSmWvCYZSDz130j61Y4YAbnffWD2NLYegr4R6VPBPSmzhwSYfTpse+tDfCEahvLtJ60tg0AeCelTwTUuI4Os+vL61Vbx/wB6rkmkQ2z0rzLR2YxI1B6a60jiOLW7c+JcVP8AUyg/QmaE2NxQwFqwtmucxXx9hE/7pYjkis33MCs6/wDxNDaWbDuZ0k7n0UHlSsFE7Q2z0qFK+dv8Z8Ru6W0t2wf7ZMZ8k+Yk/MQNtyKBe4bj7i5r2JITTZ4WDmHIgRIH/sKWw9D6UFnvXuQ9K43+H+LtoL1pWNxQyOG6llhuW4Kj/wC1ruVZbg8sho2PPrTthqJqGtnWa9N9c+oBFMm4DowpTFeU7D250lyU+A/87lXYweZ/FAGMeQI/c0Nbqn5tt6uuJtgRlnXSnVegs9L3GMkbcif0oLoLhViGLKSQVYqVMR5SDvyrQ4Y7u2iwvXYafk1qPgk3I79qlv00VG07TOPu8GteP4zh3bI1seIQQFJ30A131nnRraEXM2VCpWGua+KVAgLExJGmbp31rqRgkYc/fWDXowqKsQPp+e9ZuMX6DLeVpzfRxT8W8NVV7TJlsPcJZGGVvNNsHbMdNB1rQ4S6+BbIQksYgzKzBgxsda6pAIiNKUxXCEacpKE7lSRPrFZ+ZB58ekUGFKErZl8OtE37kMciCB3Y66+witUWQwMyCDOh1/3pXD8L/l1JUkgmSSdZ61YY8HSYNZeJ4/w4lGjbLNSlx0UuBzIBkD6VBjwoGsabRuetVOKgGG19f0pG8ATJOnQV2pX2YNmjhsZJJYj/AJpbxMus69KE1xChjQjbeaRu3ixnWqUbJbNe5iGbQkKDz3P/ABR8I2XSZB5n9K583CNzTOGxx2nShxBM1uIIwgqPNJmOlCxeM8NS5nKEztpyUSTHpXi8QkxOm/vRmvK6shMhgQfQiCPpP1qOijhuMfxMhTkwz5dg9xsgOsiFAkj3rEb4w4hcAyhLa6MAFkwQTmGYknQHbptXSXfg+wdMoPdidu1eXPg+2y5Wc5dIC5jEfKNTED051clH9JMb/UcjxHF4trZL4h2MTkVjrqR8oKjpsDv2NXwPw34reUXW21YQs85Ig7GPVTvXb8L4DYswFSYMyTv1mK0ltrO4Ueh+kc6nVlWcrgvgKPmRdInQHkJ5HXQ6/wBx6CtTA/DFtjvB1jQKBO+3oPpWrfxznRfdjuf2FXwCBdW3p68CszsJ8PJagBfl2ABMTrv66xWtc4VaK+ZZBGqnQRV3xJzZpGmnb1ob3kJOaWHI670dgZ9jhtlB/hKq9QojT81p4W6qEaQTlnXTcifprQsQLZEqSD/TGlE8e23zdANtdBGhpvoXs8TiA50PEYlSP0pq58PLrDEfQ1jcbwj2EUghi7pbUa/O5gT2/anBKTpClLVWx1Meuggemn60wOHKYbb+39z07UovCGtpIbNeiYeChMaKVGw7janLLlozadY1jrrzofHQ1ftGpafKBz7Cmw0is/CgDnNOW2FZMspZvAaUwWoN2xJkUG3baTGnrQAXxT0gURLk1RbTdRXqJr0oAORWLxHgxALIe+X9q2prwsNudCdCaOJN2p4tE4tbFu4wG0z9eVKeKNddt+3rXSlZk+A/i1BdquDtG4wUaTMFtAYE6HrHKtTh3CkYjPmnMyxpBKfMOvvSboFyZvi1BcrpMdwi2+wytyI29xzpe38NLzcnpAA/ep3RWrMQX6NYDMQAN+cGI610WG4ZbtjYHqxAJNExV0Ku3aNqncaixO1wu2REmY3nn1ApTGcHuIpIIaOUa/70xbxBmtDD3J0NQ2ymjgL+Ou210BYzB0JjrI3o7cWgKGBzESVUExXS8e4YHNsgGS2XTpvr09aycV8MXE8W4pzNsq88oH5mKnCnBavr0LVJcCtriStsRJ1jnTAxFYd3DG2bdtlh5lp30En8gV4ru6585BOoWBljo3Wugg3DiBVfGrF/nnyhskqQCYOo66dKLh8arCRprGumv61SoXJq+JUD0j41Txu9FCs7+AeetZnE8LmGUiYIYdmUyCPQ1pXLWsikeIggiuaPDN3yjGxQuFkIaAD5ucrB8oB0kmNaQunEWgzKVcZcxzEyHEkhQNwfLAkVrMaoaqS2Kxy0fVlsDinyIXAVyqkqDIDESQPT9KNguJyw7gsI1GUGAZ70qyyPqPrV7FoLsI2A/wBK7D80op82TN27Rtpju1W/mDWYlymVu5qKA0bbzWbxZJu2Y1lnUzMQbbRMdwKKmIiiLdoXHImrAYnCObaWwxLW1Vg7Tq6/KTG8wZHenEOcIxUqYmDupjY17au0wKLCjK4rwY3v8wEDpud9/aua4pwR0JzbFcuYbbzr79a7uh37IZSp2IirjNxJlBM53hi+S2SIysX9WgqD2GtaWEtQSw5knbkdYoT2QunIUS08VLdlJUMYu9ppvS1vFGdSareu0sXpJDHb2JO1KXbk70vicWEAnUscqjmWPIUvfvXl1FtW1EqHIYAncSIMb1SiKzQt1p4OsdsUifMyr/qIH5p+1ilVc0iDsZ0M7R1qJNFU+zTNVmst+JrDNmELvrt6jlWVxL4gVxetIzC4tpniGUqMpysJidelJcx2XKJk9ezpbuGR9wCYI9juK5vHfBduRkd1UnzLIIg7kc/aq8L48FsWZl2Ni3caCAcuVQSWYgAkz9D0rUwHEEv20uJmhhIzAq3oVOxoUvsVq9djlOIfCuIVtF8W0PlFswY5Sp30pV8MTEgrlZSQRBGsbV9DtYlRuatfwaXBqAQe2s8jNWptEOJ89fB3FOZgQrfKOUdT3qtd+/DbbAIwmPahLwLDq2bKJ6Tp6xVrJRLgO+JpSuIuq6wNxUxN8hu3OlkyzPOayRqVHDWImh3OGMBP2rStXhTC0Wwo5wLVhWtjsDm1G9Z+UbGAaqxFFarlqo6Eem89q88QRPLee1FhQZTRkalfEEx6ffaiW3oAdttTdm7SAuCKNhrmtS0MfmoaFdxSJ8zBZ6kDmB+SPrST8aQxk8wLBSw2BJYD1GZWXsRQIdvWFbekGwrBoAnvRlwrMZZpIJII2jlII7D7041wCgBPD4KTLDtBqx4Ws8/SrviNaIl8GgDMxfw8r3bT5j/hFjHUspX7Amr8TweW2zW1zMoJy5omBMCtQNUNVsxUcXwlz/Mv/MIUW5ZsshbVdAfEtE8iGaYO9U4Zwq7ZtyFbwUxN1raa5hYYQpA6BixA6EV197CSZBg/Y0DxSJB5VhPGpG/yuq/b+jl+L4Xxs/mNtDbg3NvMHVk0O8ZfvFJ2rmfEnxRFzwTbtkKypcVoZyC3OQNDsJroON8L8ZCuYrJVswjQowZdDoRI2pdcKxILsGKmRC5RMRO511NdONKMHH73/ZzTWzMjCcKuWxZcKrFLK2XRiNlMqyttI/Wt6zcaNdD0mY96gqxqFFLo1cm0k/R6jGtbB5o7VjLc1pu1izPTtTZJrvaB/el71sg9aYtNIFXqQMHG4gtMHWDHryriOIWcSLmHuWLzKwdkuWW+S4rMGhgecFhO+1dUz14LalgxALLME8p3inGOuRT+18fuaKdQca7CYfDXRedmdikrlXOwUDIJlRofNmMnrWnh2IusxYlDbRQvIMr3Cze4ZR/4ilRidKJZeqbszDYfg1sXmugDVRAljD5rhZhJ5hgPal+KcPBLPE6AfQnn71o2LtMXLQYVlL6uyk2ujmHkqFnpJ3kDt3q2HSAQTIkkeh5em9M4nBkNA2oTWWGpBqtFdj3dUTDWgoIHUn68vpAok1gcf43ctG3bthc9w5Q905LQJmMzHnodJnSi8K4sXHh3QyX1ZrdxYgBhJVrepOUqDvO1NJLhEttu2bgvAbkDfftvVV4kMwVdTMTyB039JBjTQ0tbwv8AUSdBqecCAY5Hr1p2wADPPr7R+KvhGf1P8EXBvdZWubiAQREgyLiGPmQwjCeg3rQw/D7SM7KoDO2Zj1J3/FAF4mk8X8Q2rQJZiY3Cgn77D61k2a48cpcRVs6CkMUCDXN8R+PmtWw4w13IdA7qQpnbl+tZGF+KcXjLiqFuW7ZJXOiAeaJyy3PT+oVn8sU6O6H+PzOLm6SXttHatdCiWIA6kgfmsvFfFOGt73Qey+b77feuHxPCMQyeLevookstu40O6I+Vo/ETrNbvFfgS0cSGIi3cu20ARoFu2LcmRvLMMo6Zp3qfkm+kdK8PxsbXyTvv/X8euQ9z+JNqfIpPcn9v3ob/ABxf/mcOGXJZdwreWJDaDfXcjWaImHwuGvWybduy2XELLAICq/K2RmJ3CjMYmdqy+I49MV/LnNncWUFwwRFwGd4EmZ2qG5Ltm8MfjydY8bqny/5/g+o0pi7EAsN6Lg7uZFbqAftrRiK6jwOjDuXCdKWfSZOnWmsepDRGnKkMZh2KnLEnTp60744EItjXjMUIQmM0jroSOlEs4mS3mXKDHQg8wZolzDkDKWMDWNInlr0rJOFCFc6llgzAzAOTuRXLJ5Yte1+Rcm8lGQ1h4cEnKjMiAZjIlpOywdhHKvTxBioJU5wpMiR5ico059ab8jVcoLOuw+K0p1GkVi4C8cqyZIUSe/OtPD3hzNbp2rKOZmvc9CmvZrQQwjUzavRSKNRlNAGpaxFPWL0isW01NW79Q0M0mil8Rh5UihpiKaR5pAc1xDg2cEP57RENbOokGQ6/0sNdeYMHaq2sKZ80HKRkY/NlAOh6jXSt3EgCelZlx9dKpCLVA1Cz1YVQBQ9ZOIwQN9Sflzqx9CQfzWlQr67H2qJRs2w5HjdoFiL1+2MU9xfEt+LaNoL5iLYK5mIHyhYJ9qpe4ugebea5/ji75UKrlyZSMzbmmFBql/CwKz1Nlki+0YeJxzG3lNtCwFxFubutu45bKBtMQJ7Vl8RfFXWbzNN0qpA8isUAyiBGwI+3auqOFlYyz7Ded59KY/6a9yJKgqQwO7SAB+lS4N+zpx+VGHUUfL04Y7nOzGA6Ix1LANmhtdwMp512HCOB27N1VZw4PiCZgZkYgSJkctDW5b+GrJJzyZiVEIpjbRa3OHcMs2/ktqvcDX3J1pRxVyPP57yKr4DcK0tgdCQN9txFO1WqPdrY8p8uyXcOrbikcRw2NVO3I/vTS3qOdqYHKYkzBoFGbc+9CK1SESrKo/H2qgNWDUNAMWWIppb8c6QL6VQ3aKAFNWBoU1YVQgq0ZTS4NWD0hjQuUa3cpENRbbUAaKXaas36zA9Ft3aloaGsfd8tYxNaN+7IilDboQMGDRFNDapmqhBSaqdapmqBqADWlHrTF2+IgAUoGr0NSodsKtP4S5Wchpm2aGAW83mNGtXgBSrVTNUjNBsXNUF2aVQ0VDQA4iUW8+VSegJqlg0cikJnG3bkkkaanSvPErpE4cJfQanpyiucx2Fa2xBEdOelWmIFmqytQC1ehqYDDPQy1V3r0LQB5XoWpUpiPVNEy15UoGeg0W2alSkAdjXq1KlAHmevWfSvalAwDVSvalAiTUmpUoAuDVhUqUDC2hrTt+IECpUpMYDPVGNSpQBZTTKGpUpMB+xd0ijg1KlSJkrA+J/8lSpVIRgGvJqVKoAimrhqlSkM/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nl-NL">
              <a:cs typeface="Verdana" pitchFamily="34" charset="0"/>
            </a:endParaRPr>
          </a:p>
        </p:txBody>
      </p:sp>
      <p:sp>
        <p:nvSpPr>
          <p:cNvPr id="37" name="Title 1"/>
          <p:cNvSpPr>
            <a:spLocks noGrp="1"/>
          </p:cNvSpPr>
          <p:nvPr>
            <p:ph type="title"/>
          </p:nvPr>
        </p:nvSpPr>
        <p:spPr>
          <a:xfrm>
            <a:off x="779463" y="295833"/>
            <a:ext cx="7583488" cy="1143000"/>
          </a:xfrm>
        </p:spPr>
        <p:txBody>
          <a:bodyPr/>
          <a:lstStyle/>
          <a:p>
            <a:r>
              <a:rPr lang="nl-NL" dirty="0" smtClean="0"/>
              <a:t>Handreiking voor WIE?</a:t>
            </a:r>
            <a:endParaRPr lang="nl-NL" dirty="0"/>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nl-NL"/>
          </a:p>
        </p:txBody>
      </p:sp>
      <p:graphicFrame>
        <p:nvGraphicFramePr>
          <p:cNvPr id="26625" name="Object 1"/>
          <p:cNvGraphicFramePr>
            <a:graphicFrameLocks noChangeAspect="1"/>
          </p:cNvGraphicFramePr>
          <p:nvPr/>
        </p:nvGraphicFramePr>
        <p:xfrm>
          <a:off x="1331639" y="1772816"/>
          <a:ext cx="6408713" cy="4784981"/>
        </p:xfrm>
        <a:graphic>
          <a:graphicData uri="http://schemas.openxmlformats.org/presentationml/2006/ole">
            <p:oleObj spid="_x0000_s75778" name="Dia" r:id="rId4" imgW="4515435" imgH="3386152" progId="PowerPoint.Slide.12">
              <p:embed/>
            </p:oleObj>
          </a:graphicData>
        </a:graphic>
      </p:graphicFrame>
      <p:sp>
        <p:nvSpPr>
          <p:cNvPr id="38" name="Rechthoek 37"/>
          <p:cNvSpPr/>
          <p:nvPr/>
        </p:nvSpPr>
        <p:spPr>
          <a:xfrm>
            <a:off x="2987824" y="2954561"/>
            <a:ext cx="360040" cy="461665"/>
          </a:xfrm>
          <a:prstGeom prst="rect">
            <a:avLst/>
          </a:prstGeom>
          <a:ln>
            <a:solidFill>
              <a:schemeClr val="tx1"/>
            </a:solidFill>
          </a:ln>
        </p:spPr>
        <p:txBody>
          <a:bodyPr wrap="square">
            <a:spAutoFit/>
          </a:bodyPr>
          <a:lstStyle/>
          <a:p>
            <a:r>
              <a:rPr lang="nl-NL" sz="2400" i="1" dirty="0" smtClean="0">
                <a:solidFill>
                  <a:srgbClr val="FF0000"/>
                </a:solidFill>
                <a:ea typeface="+mj-ea"/>
                <a:cs typeface="+mj-cs"/>
              </a:rPr>
              <a:t>I.</a:t>
            </a:r>
            <a:endParaRPr lang="nl-NL" sz="1100" i="1" dirty="0">
              <a:solidFill>
                <a:srgbClr val="FF0000"/>
              </a:solidFill>
            </a:endParaRPr>
          </a:p>
        </p:txBody>
      </p:sp>
      <p:sp>
        <p:nvSpPr>
          <p:cNvPr id="39" name="Rechthoek 38"/>
          <p:cNvSpPr/>
          <p:nvPr/>
        </p:nvSpPr>
        <p:spPr>
          <a:xfrm>
            <a:off x="5508104" y="2967335"/>
            <a:ext cx="504056" cy="461665"/>
          </a:xfrm>
          <a:prstGeom prst="rect">
            <a:avLst/>
          </a:prstGeom>
          <a:ln>
            <a:solidFill>
              <a:schemeClr val="tx1"/>
            </a:solidFill>
          </a:ln>
        </p:spPr>
        <p:txBody>
          <a:bodyPr wrap="square">
            <a:spAutoFit/>
          </a:bodyPr>
          <a:lstStyle/>
          <a:p>
            <a:r>
              <a:rPr lang="nl-NL" sz="2400" i="1" dirty="0" smtClean="0">
                <a:solidFill>
                  <a:srgbClr val="FF0000"/>
                </a:solidFill>
                <a:ea typeface="+mj-ea"/>
                <a:cs typeface="+mj-cs"/>
              </a:rPr>
              <a:t>II.</a:t>
            </a:r>
            <a:endParaRPr lang="nl-NL" sz="1100" i="1" dirty="0">
              <a:solidFill>
                <a:srgbClr val="FF0000"/>
              </a:solidFill>
            </a:endParaRPr>
          </a:p>
        </p:txBody>
      </p:sp>
      <p:sp>
        <p:nvSpPr>
          <p:cNvPr id="40" name="Rechthoek 39"/>
          <p:cNvSpPr/>
          <p:nvPr/>
        </p:nvSpPr>
        <p:spPr>
          <a:xfrm>
            <a:off x="4355976" y="4509120"/>
            <a:ext cx="504056" cy="369332"/>
          </a:xfrm>
          <a:prstGeom prst="rect">
            <a:avLst/>
          </a:prstGeom>
          <a:ln>
            <a:solidFill>
              <a:schemeClr val="tx1"/>
            </a:solidFill>
          </a:ln>
        </p:spPr>
        <p:txBody>
          <a:bodyPr wrap="square">
            <a:spAutoFit/>
          </a:bodyPr>
          <a:lstStyle/>
          <a:p>
            <a:r>
              <a:rPr lang="nl-NL" i="1" dirty="0" smtClean="0">
                <a:solidFill>
                  <a:srgbClr val="FF0000"/>
                </a:solidFill>
                <a:ea typeface="+mj-ea"/>
                <a:cs typeface="+mj-cs"/>
              </a:rPr>
              <a:t>III.</a:t>
            </a:r>
            <a:endParaRPr lang="nl-NL" sz="1000" i="1" dirty="0">
              <a:solidFill>
                <a:srgbClr val="FF0000"/>
              </a:solidFill>
            </a:endParaRPr>
          </a:p>
        </p:txBody>
      </p:sp>
      <p:sp>
        <p:nvSpPr>
          <p:cNvPr id="19" name="Rectangle 6"/>
          <p:cNvSpPr/>
          <p:nvPr/>
        </p:nvSpPr>
        <p:spPr>
          <a:xfrm>
            <a:off x="1066800" y="6042774"/>
            <a:ext cx="7143751" cy="338554"/>
          </a:xfrm>
          <a:prstGeom prst="rect">
            <a:avLst/>
          </a:prstGeom>
          <a:solidFill>
            <a:schemeClr val="tx1">
              <a:lumMod val="25000"/>
              <a:lumOff val="75000"/>
            </a:schemeClr>
          </a:solidFill>
          <a:effectLst>
            <a:outerShdw blurRad="107950" dist="76200" dir="2700000" sx="97000" sy="97000" algn="tl" rotWithShape="0">
              <a:srgbClr val="000000">
                <a:alpha val="43000"/>
              </a:srgbClr>
            </a:outerShdw>
          </a:effectLst>
        </p:spPr>
        <p:txBody>
          <a:bodyPr wrap="square">
            <a:spAutoFit/>
          </a:bodyPr>
          <a:lstStyle/>
          <a:p>
            <a:pPr algn="ctr"/>
            <a:r>
              <a:rPr lang="nl-NL" sz="1600" dirty="0" smtClean="0"/>
              <a:t>Marktpartijen moeten hoe dan ook steeds meer </a:t>
            </a:r>
            <a:r>
              <a:rPr lang="nl-NL" sz="1600" i="1" dirty="0" smtClean="0"/>
              <a:t>deel uitmaken </a:t>
            </a:r>
            <a:r>
              <a:rPr lang="nl-NL" sz="1600" dirty="0" smtClean="0"/>
              <a:t>van de oplossing</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1. </a:t>
            </a:r>
            <a:r>
              <a:rPr lang="nl-NL" sz="2400" dirty="0" err="1" smtClean="0"/>
              <a:t>Gemeentecloud</a:t>
            </a:r>
            <a:r>
              <a:rPr lang="nl-NL" sz="2400" dirty="0" smtClean="0"/>
              <a:t> als </a:t>
            </a:r>
            <a:r>
              <a:rPr lang="nl-NL" sz="2400" dirty="0" err="1" smtClean="0"/>
              <a:t>Community</a:t>
            </a:r>
            <a:r>
              <a:rPr lang="nl-NL" sz="2400" dirty="0" smtClean="0"/>
              <a:t> </a:t>
            </a:r>
            <a:r>
              <a:rPr lang="nl-NL" sz="2400" dirty="0" err="1" smtClean="0"/>
              <a:t>Cloud</a:t>
            </a:r>
            <a:endParaRPr lang="nl-NL" sz="2400" dirty="0"/>
          </a:p>
        </p:txBody>
      </p:sp>
      <p:pic>
        <p:nvPicPr>
          <p:cNvPr id="1028" name="Picture 4" descr="https://encrypted-tbn1.gstatic.com/images?q=tbn:ANd9GcTkRIge2K28EmWSlvAJYZvP6Osq2Mb6Rr89CPWBgCd6FdKU2yef"/>
          <p:cNvPicPr>
            <a:picLocks noChangeAspect="1" noChangeArrowheads="1"/>
          </p:cNvPicPr>
          <p:nvPr/>
        </p:nvPicPr>
        <p:blipFill>
          <a:blip r:embed="rId3"/>
          <a:srcRect/>
          <a:stretch>
            <a:fillRect/>
          </a:stretch>
        </p:blipFill>
        <p:spPr bwMode="auto">
          <a:xfrm>
            <a:off x="2267744" y="2064790"/>
            <a:ext cx="4536504" cy="3572498"/>
          </a:xfrm>
          <a:prstGeom prst="rect">
            <a:avLst/>
          </a:prstGeom>
          <a:noFill/>
        </p:spPr>
      </p:pic>
      <p:sp>
        <p:nvSpPr>
          <p:cNvPr id="5" name="Rechthoek 4"/>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2. Combineren van </a:t>
            </a:r>
            <a:r>
              <a:rPr lang="nl-NL" sz="2400" dirty="0" err="1" smtClean="0"/>
              <a:t>Cloud</a:t>
            </a:r>
            <a:r>
              <a:rPr lang="nl-NL" sz="2400" dirty="0" smtClean="0"/>
              <a:t> services</a:t>
            </a:r>
            <a:endParaRPr lang="nl-NL" sz="2400" dirty="0"/>
          </a:p>
        </p:txBody>
      </p:sp>
      <p:sp>
        <p:nvSpPr>
          <p:cNvPr id="5" name="PIJL-RECHTS 4"/>
          <p:cNvSpPr/>
          <p:nvPr/>
        </p:nvSpPr>
        <p:spPr>
          <a:xfrm flipH="1">
            <a:off x="4140200" y="4057253"/>
            <a:ext cx="3600450" cy="433387"/>
          </a:xfrm>
          <a:prstGeom prst="rightArrow">
            <a:avLst/>
          </a:prstGeom>
          <a:gradFill>
            <a:gsLst>
              <a:gs pos="0">
                <a:srgbClr val="FF6600"/>
              </a:gs>
              <a:gs pos="100000">
                <a:srgbClr val="FFC000"/>
              </a:gs>
            </a:gsLst>
          </a:gradFill>
          <a:ln>
            <a:noFill/>
          </a:ln>
        </p:spPr>
        <p:style>
          <a:lnRef idx="1">
            <a:schemeClr val="accent1"/>
          </a:lnRef>
          <a:fillRef idx="3">
            <a:schemeClr val="accent1"/>
          </a:fillRef>
          <a:effectRef idx="2">
            <a:schemeClr val="accent1"/>
          </a:effectRef>
          <a:fontRef idx="minor">
            <a:schemeClr val="lt1"/>
          </a:fontRef>
        </p:style>
        <p:txBody>
          <a:bodyPr anchor="ctr"/>
          <a:lstStyle/>
          <a:p>
            <a:pPr algn="r">
              <a:defRPr/>
            </a:pPr>
            <a:r>
              <a:rPr lang="nl-NL" sz="1400" dirty="0"/>
              <a:t>Services</a:t>
            </a:r>
          </a:p>
        </p:txBody>
      </p:sp>
      <p:sp>
        <p:nvSpPr>
          <p:cNvPr id="6" name="PIJL-RECHTS 5"/>
          <p:cNvSpPr/>
          <p:nvPr/>
        </p:nvSpPr>
        <p:spPr>
          <a:xfrm>
            <a:off x="1403648" y="3717528"/>
            <a:ext cx="3684290" cy="431800"/>
          </a:xfrm>
          <a:prstGeom prst="rightArrow">
            <a:avLst/>
          </a:prstGeom>
          <a:ln>
            <a:noFill/>
          </a:ln>
        </p:spPr>
        <p:style>
          <a:lnRef idx="1">
            <a:schemeClr val="accent1"/>
          </a:lnRef>
          <a:fillRef idx="3">
            <a:schemeClr val="accent1"/>
          </a:fillRef>
          <a:effectRef idx="2">
            <a:schemeClr val="accent1"/>
          </a:effectRef>
          <a:fontRef idx="minor">
            <a:schemeClr val="lt1"/>
          </a:fontRef>
        </p:style>
        <p:txBody>
          <a:bodyPr anchor="ctr"/>
          <a:lstStyle/>
          <a:p>
            <a:pPr>
              <a:defRPr/>
            </a:pPr>
            <a:r>
              <a:rPr lang="nl-NL" sz="1400" dirty="0"/>
              <a:t>      Abonnement</a:t>
            </a:r>
          </a:p>
        </p:txBody>
      </p:sp>
      <p:pic>
        <p:nvPicPr>
          <p:cNvPr id="7" name="Picture 16" descr="http://t1.gstatic.com/images?q=tbn:ANd9GcQV2JaoO2wt87hXunwGsAR7-CWDtk6qwLWaEfnkOoXe-qg2k2Ok:us.123rf.com/400wm/400/400/nadil/nadil1004/nadil100400024/6847179-puzzel-stukje-montage-rainbow.jpg"/>
          <p:cNvPicPr>
            <a:picLocks noChangeAspect="1" noChangeArrowheads="1"/>
          </p:cNvPicPr>
          <p:nvPr/>
        </p:nvPicPr>
        <p:blipFill>
          <a:blip r:embed="rId3"/>
          <a:srcRect/>
          <a:stretch>
            <a:fillRect/>
          </a:stretch>
        </p:blipFill>
        <p:spPr bwMode="auto">
          <a:xfrm>
            <a:off x="3132138" y="3573065"/>
            <a:ext cx="1008062" cy="1008063"/>
          </a:xfrm>
          <a:prstGeom prst="rect">
            <a:avLst/>
          </a:prstGeom>
          <a:noFill/>
          <a:ln w="9525">
            <a:noFill/>
            <a:miter lim="800000"/>
            <a:headEnd/>
            <a:tailEnd/>
          </a:ln>
        </p:spPr>
      </p:pic>
      <p:pic>
        <p:nvPicPr>
          <p:cNvPr id="8" name="Picture 16" descr="http://t1.gstatic.com/images?q=tbn:ANd9GcQV2JaoO2wt87hXunwGsAR7-CWDtk6qwLWaEfnkOoXe-qg2k2Ok:us.123rf.com/400wm/400/400/nadil/nadil1004/nadil100400024/6847179-puzzel-stukje-montage-rainbow.jpg"/>
          <p:cNvPicPr>
            <a:picLocks noChangeAspect="1" noChangeArrowheads="1"/>
          </p:cNvPicPr>
          <p:nvPr/>
        </p:nvPicPr>
        <p:blipFill>
          <a:blip r:embed="rId3"/>
          <a:srcRect/>
          <a:stretch>
            <a:fillRect/>
          </a:stretch>
        </p:blipFill>
        <p:spPr bwMode="auto">
          <a:xfrm>
            <a:off x="5067300" y="3573065"/>
            <a:ext cx="1008063" cy="1008063"/>
          </a:xfrm>
          <a:prstGeom prst="rect">
            <a:avLst/>
          </a:prstGeom>
          <a:noFill/>
          <a:ln w="9525">
            <a:noFill/>
            <a:miter lim="800000"/>
            <a:headEnd/>
            <a:tailEnd/>
          </a:ln>
        </p:spPr>
      </p:pic>
      <p:sp>
        <p:nvSpPr>
          <p:cNvPr id="9" name="Rechthoek 26"/>
          <p:cNvSpPr>
            <a:spLocks noChangeArrowheads="1"/>
          </p:cNvSpPr>
          <p:nvPr/>
        </p:nvSpPr>
        <p:spPr bwMode="auto">
          <a:xfrm>
            <a:off x="3109913" y="3319065"/>
            <a:ext cx="536575" cy="277813"/>
          </a:xfrm>
          <a:prstGeom prst="rect">
            <a:avLst/>
          </a:prstGeom>
          <a:noFill/>
          <a:ln w="9525">
            <a:noFill/>
            <a:miter lim="800000"/>
            <a:headEnd/>
            <a:tailEnd/>
          </a:ln>
        </p:spPr>
        <p:txBody>
          <a:bodyPr wrap="none">
            <a:spAutoFit/>
          </a:bodyPr>
          <a:lstStyle/>
          <a:p>
            <a:r>
              <a:rPr lang="nl-NL" sz="1200" i="1">
                <a:latin typeface="Calibri" pitchFamily="34" charset="0"/>
                <a:cs typeface="Verdana" pitchFamily="34" charset="0"/>
              </a:rPr>
              <a:t>SSO 1</a:t>
            </a:r>
            <a:endParaRPr lang="nl-NL" sz="1600" i="1">
              <a:cs typeface="Verdana" pitchFamily="34" charset="0"/>
            </a:endParaRPr>
          </a:p>
        </p:txBody>
      </p:sp>
      <p:sp>
        <p:nvSpPr>
          <p:cNvPr id="10" name="Rechthoek 27"/>
          <p:cNvSpPr>
            <a:spLocks noChangeArrowheads="1"/>
          </p:cNvSpPr>
          <p:nvPr/>
        </p:nvSpPr>
        <p:spPr bwMode="auto">
          <a:xfrm>
            <a:off x="5076825" y="3338115"/>
            <a:ext cx="536575" cy="277813"/>
          </a:xfrm>
          <a:prstGeom prst="rect">
            <a:avLst/>
          </a:prstGeom>
          <a:noFill/>
          <a:ln w="9525">
            <a:noFill/>
            <a:miter lim="800000"/>
            <a:headEnd/>
            <a:tailEnd/>
          </a:ln>
        </p:spPr>
        <p:txBody>
          <a:bodyPr wrap="none">
            <a:spAutoFit/>
          </a:bodyPr>
          <a:lstStyle/>
          <a:p>
            <a:r>
              <a:rPr lang="nl-NL" sz="1200" i="1">
                <a:latin typeface="Calibri" pitchFamily="34" charset="0"/>
                <a:cs typeface="Verdana" pitchFamily="34" charset="0"/>
              </a:rPr>
              <a:t>SSO 2</a:t>
            </a:r>
            <a:endParaRPr lang="nl-NL" sz="1600" i="1">
              <a:cs typeface="Verdana" pitchFamily="34" charset="0"/>
            </a:endParaRPr>
          </a:p>
        </p:txBody>
      </p:sp>
      <p:sp>
        <p:nvSpPr>
          <p:cNvPr id="55298" name="AutoShape 2" descr="data:image/jpeg;base64,/9j/4AAQSkZJRgABAQAAAQABAAD/2wCEAAkGBhQSEBUSEhQQFBQUFRUXFBQVFBgYFRcVFhQVFxYWFxQYGyceFxkjGhQYHy8gIycpLC0sFh4xNTAqNSYrLCkBCQoKDgwOGg8PGiokHyU0KTQpNSwsLCwsLCwsLCwsKSwsLCksLCwsLCwsLCwsLCwsLCwsLCwsLCwsLCksLCwsLP/AABEIAMIBAwMBIgACEQEDEQH/xAAbAAEAAgMBAQAAAAAAAAAAAAAABQYBAwQCB//EAEYQAAEDAgQDBQQGBwYFBQAAAAEAAhEDIQQFEjFBUWEGEyJxgTKRobEjQnKywdEHQ1JigpLSFDNTc+HwFRaDorMXk8LD4v/EABoBAQADAQEBAAAAAAAAAAAAAAADBAUCAQb/xAAuEQACAgEEAQIEBAcAAAAAAAAAAQIRAwQSITFBE1EFImGBMpHB8BRScaGx0fH/2gAMAwEAAhEDEQA/APuKIiAIiIAiIgCIiAIiIAiIgCIiAIiIAiIgCIiAIiIAiIgCIiAIiIAiIgCIiAIiIAiIgCIiAIiIAiIgCIiAIiIAiLjxGcUaft1abeF3DflC9UXLpHMpKKtujsRRX/NGG/xmfH8l2YTM6VX+7qU39GuBPu3XbxTiraf5HEc2OTpST+50oi8vqAXJhRkvR6RcdTMBw+Kh8wz4+yw+bvyU0MMpFeeohEnMXj6dIaqj2MH7xA93NQuI7eYZvsmo/wCyyPi+FVM/eTSkkkl7Lnf2goImFp4NBCSuTZlaj4jkjKoJI+gj9IlD/DxH8rP61I4Htbhqp0ippceDwW/E2PvXyzvLgEOE7amkTxtI36LdR9pv2m/MKWfw/E1xZBD4lnUkpU/sfZGukSLhZVJwmOfTMscR04HzCsuV5y2rY+F/Lgeo/JZOTBKHPaNvFqY5OOmSKIirlkIiIAiIgCIiAIiIAiIgCIiAIiIAiKHzTOIJYzfi7l0HVdwg5OkcTmoK2SOIxrGe0b8huorGdoosxonmfyUNVxB9eJWiVex6aK5fJm5NXN8R4N+Jxr6ntuJ6cPdsoTPdqX2z/wCN6k1G5zSc7u9LS6HnbhLHCSeA6q9iqMkZ+a5RfuRqzN54jYjceR4LFWm9jg17QCQS0tdqaY3EwIIkWjj5xiVoJpq0Zbi4umWPKO2lSl4as1WcCfbb6/WHnfrwUw3MHVhrb4gdjIA8o3HuVGpUHvJDGPeRcho2HMyrJ2SdqouN7VDbl4WyCOF5tzlZmqxY4LfCr8mvosuXI1Cd7fH/AHydmZ1XsDRLZcTIEk6RudVo3HDio6mx73FrAywB8Ty2RMGIadre8KUzTAuqaXMIDmyIdOlwdEgkbXaLweNrrzl2Ac1xe/TMQA0kgAkEySBOw4cFUjlSh3yXpYbydcEB2gwtZtJv0Uy9oJa9trEydUcRFuagnU6n+E8EQR7BEgyNnHkrv2iP0Tf8xv3XKBDle02RuHJnazFGORV7HHmb/ABpcZcCYBdpi/1QeULiZimtc0uOka2XcC3dw5qaWjGnwerPvtVlPiiq1zZJ08dTOz6Z8nA/iuhjiCCJBFwQqy4NPtCRI1fZm/wXbmopv7sgtcRMAEEaSLn3ht1DLFUkvcnhmuLlXR9HyfMu9Zf222d+B9V3r5fkGYdxXY8EhpIa8TbQbGx5b+i+oLI1WD0ZfRm3otT68PqgiIqhdCIiAIiIAiIgCIiAIiIAiIgODOMb3bLe06w6cz/vmqvVfAn0HmbBSme1pqx+yAPff8QobFOu0dSfcCPxWjghUUZWpnuk/oYCSvLiqpTAqAPf4nncn2mu4gfswZEDaFfx495nZMix+C2SuPMMw7rT4S7U6DBuAASSBx8l4ymq40hqJMEgE7loNiTx5Txhc+dn+7+077qRh8+1ns51DcjTmONbVLNEkNJcSQRctLQLjqfcFzSsSsK9CKiqRmzm5u2T/ZbMGM7xj3NaSQ4FxAkAQQCeW/8AEp7A45lVpdTMgOIJiJNr9QZ3VBIlWvsofoXf5h+61ZmswKN5L7ZsaDUuVYq6RNykqF7QZ06jpbTDdbwTLgSA0EDYESTPNYyDOnVtTagbqaAdTQQ1wNtiTBHnxVL0J7PUrgv/AMRD1PSvkksdRpvDRV0xqEAmAXXAG95k24qDzzCtZVaWBrdbHawBAlpaGGBaSC4T+6OS6u0t2UweNT/66ihR1LiebnFx/mcSVZ02N8Tv3KmsyrmFc8Hp74BPIEqLDCb6nGYLgSSDcEQDZt+Sk5UdiMI1jQRNnN0gmzb8PS3lZaMGjKkm0bFkBcNfMmsEnh+NgveFx+sTpcPOPwJU5BR2HZfV8tql1Gm47upsJ8y0FfJdXK/IL69hKOimxn7LWt9wAWR8S6j9za+Ep7p/b9TaiIsc3QiIgCIiAIiIAiIgCIiAIi56uNa3jJ5C6C6KZ2me7+1VAHvaBoENgfUaZmJm/Pgq5mFO7fFVM6v1r+m3isrVnGAqVKzqjQIdG5iIaG/goDOcuqMfSbAcX64DJNxotcRx+BW7p540orjr9D5zU48tyfNW/wDPBF6P363/ALtT+pA2J3M3JJJJPMk3K24nC1Kbg2qxzCZLZLSDETBaSJE7FaloxcWriZc1OL2ysy2o8CBUqACwGrh6qC7WYmuG0zTq1JDncGEQW8i1SWZZnToUzUqmGiBtJJOwAG6jMRmDMQxppk2JkEQRtuFzJR8dk+JztSdtf2Kke0uPFXQKkwQDNNkSY3hvUK/1G1RQhrmGsGWcW+Ev+zwCqeOyMl2thg/WESD1id1KUMfX06XEQBGrTDj6z+C4x2r3NljOoz2uCSrvggK3a/GsIkUr86R/qV47H9p8ScMCTRkvcSO7PQW8fIBUzN6UOYPtfIKYyrOaOHosbVeGlznQIJMTuQAYHUqOMFJvfyvqSZJNRTxKn9C147MalYtNTu5ZMFrC0wRcElxtYH0C2Zfmr6OrQ2mdUSXB024SHRG/DiuJrgRIuDsVkuUzxQ27K4KCzZN+++SSxObVa7mMIpNAJdPiv4SI3tuvNam9on6M9JIk8BsubLqn0wFwQCSCCDBFjBEx1Uli6OtsAwZBBibjmOI4eqrNKDqPRci5ZFun2cVWq6QGhtwbkkC3CwN4+Sh87zF7GiWsI1gGHnr+4pvuHC7tNtgJ98lVjtI+zRzePkT+C6UueBs45OOvgamIYdDmNuN53EEcNl25Bl1alqFV7HAxGmd+O/BeMux9Omz6R7GankN1ECfC3b3qZCslZtpbfB1ZVXa2tTdVB0NcHHTcnTcWtxAX1nA4xtWm2oydLwCJEGDzC+M1sS1gl7mtBMAuIF/VXLsv2kNINp1DNLgeLOo5t6e7ks7XYXkSlHtF/wCH51jk4y6f7/IvaLDXAiRcG4I5LKwz6EIiIAiIgCIiAIiIAtVfEhvU8lmvV0jrwUZVfFyukrOZOj1WxDnbmB8FzuqDh7/9FB9ru039jwrq5aXkENYyYl7jAk8BxJ5BfJcJ+mjGiv8AStw7mSNTGsLTHHS7USD5yrEcbaIXI+4ly4sfnFOiWCoS3vJgx4RESXHgPEL9VswmLFSmyo2dL2tcJ3hwBE+9V3tifHR+zW+dJSYcankUGV8+V48bmj12sxrHikxrmuc1+s6TMN7t7bkbSXC3QqBleQANoCSt3DiWKO1HzmfM8097VEV2j0hge8FzWk2Am7oA8vM81owJBYC2YkwSIn891NlcGZ1NOn+L8F1JeT3HO0oHmFrqFR+Gxoq1+7Li0amsABiSdNyd+OyvmO7FU+6Oh7w9rSQXEFpIHERYdVXlnhF0y5HTzkrR89zN7HQx8+KYttEX+IULjctax4LA4hwEGPadJkAcx+K68zqzVp/Zf82K05CfoG+bvmVJtUmHkeKKa8nRlVFzKLGu3Db9OnpsuxlUNc1x2DgT0HP039FrlZlTNWqKCfzbiZZjGOfpaQ46SZFxFrah5gwt5Khst/vR9h3zYpdjdTmtmNRifQm08bLPyRUGaONuaNdZ1lW8/rUi0Nf9Z0C31oJ9LAqx5rhO7I0ucQ4GQ65BEXB3i956KjdonXp/5n/wf+aY6lydyi4umQePy9oqjTqOpoA3uZPhHUfiFeMIwtptadw0A+YC48nH0XqfwUgFcjHb0U8uRz4fg58XUohze+aDNmk0y8X3AgGDspygAGgNAAAEACABwtwUYpzJ8IypIcXWa0gAkbzeRfh8VDmagtzJMKeR7EWjsdmkg0HHYameXFvpM+p5Kzr5vlNY0sQw6tQbUjVzYXFsnhOk+S+kLF1cFGe5eTc0U3KG1+AiIqhdCIiAIiIAortJjjTow0kOedII3A3JB8reqlVV+1b5qNb+y2fVx/8AyFPp4qWRWVtVNwxNoqObdo8Rh47qq4uIJDanjZaPanxb8nDio3/1ecR48N4tvDUhvXdsrlzirqrP5A6R5N3/AO7UoaplzCSY36lbj0+OStow8epnDiyYzHt+3F0nUH4UQYImtcEGQ4fR7gqg1cCynXD6jDVGrUW6tOofskgGBw8lYm4JrTIF/MrxicO0iXxDQSSdgOK89CEVSRKtRJu7JN/6Z3sAAwdMAQAO+NhsPqLfl/aqrmVUTTpURSY4+055cXuZ0ERp67qk5gKXdkhseyZLSLahzVl/R7UYaj9Eexw+0FFHHGEt0SfLNzx00WY5U/8Abpj+A/1LiY4kTY7wYgEcDF4U+8SCDsRB9VENyuoPDLC0WDiSDHVsRPr7lax5f5mZeTD1tRnCYJ1RgcHtE7juzIIMEHx8CFh/ZTv6jWOrOaA158DADuwX1E81J4eiGNDR19STJPvXRg6wbVDnEACm+/8AFTVfLllTplrDjipK0QLv0SUC8POIxMjaO7G3UNlWzHZX3uHOHNSqAWtaXgjvCBEySIuBBtsStuGxzKk6DMbgggjlLXAFbpWc5Svk1FVcFOrforwziCauKkTEPA3ifq9AuahkQozSZUqlrHOAJ0ExJ3OhW7G5sykYdqJiTpaTA5mPkJPRQFSoHPe4EEF7iCNiNRghXdNKdtso6vbtSXuRz6el8a3mBJB08SQNmj9krNCjqc4FzhEEREQZ5jeQfguivhA4gy5pAiRFxyIIIK2UaYaIEnmTuVfc+DNUeTfk+WNNa7qnsO4gfWZyCnBlTJBl5ggiXWkGR8QobB4zu3l0EnSQBsJlu54bKZy7MO9aTGktMObMwYBseIIIWZqN+5vwaum2bUuLGMy9tQy7VMRZxFr8B5qp9pezdM6SNcgmPG7keEwVccRWDWlx4fMmAPeQoXE1nVIDmtESZBtcREG8/wC7LjE5X9CXLtX9T5pmmJr0QGU6pZLoEtaeBO5HRTnZp1V1HVWqGo4k8GgNA2iAPNTuLyenUEPa1w5ESmCyVlP2Wx0Ex6jir0clPkozipRpV+R1ZJlgc52uXANZAJIuS+dvIe5WbCYJjLtaASInpyuoSiXNJ0kCQLxJtq4crqcwdUuY1xEEi44TxjpKoZ3K+XwXsCjXC5MsyykIIpskbW2jZXRhkA9FU28lbAFSyturL2JJXRlERQk4REQBERAFVu0jPpv4W/Mq0qC7SULtf0IPzHzKsaZ1Mq6uO7GfIqxlzjzc4+9xK0OC6cVTio9vJ7x7nGFocF9L4PmfJoeo3NH+DoHNJ8gQfhv6KSeuWs2VxJE0HTsmuylFjtT4aSIA47zf4KZw+VUqdV9VjGtfUADyLAxx07T1XzJuMr4R5dRcWgkCIlpBcNwbcVZux1R78RUq1XFz3UwCTyDhAAFgOg6qtJclmqV2XKViV4Lltbg6hbqAZe4DnEEjrayickuxGLl0eJWupUaCNUTwJ6wN+HAe5Yp1ZEwRuCDuCDBB8iFvwIBqwQCDTfINx7VPgknSsQjulRuyxp70uGwYWnzJaQPSD7+qlZWpjQ0QAABsAIHuWdSpTludmhCOyNFezBpFd4IMuILLHxDS0W6ggiPXitGrcEQQSCLbtJB28laNSqr3eJ/+ZV/8jlewZHL5fYoajEo/N7s9SmpaqelziHXgCBwg8et7LQXaXEAnTwkzHMDp+asp26KrVKzvp03OPgAdAkiYJExabT5qcy3D6GX9p1z05BQGU49rXulzR4RuQOJXec+pSB3lOTsNQk+QlUs7k24+C/p4xUVPySuMo62FoMGxB4S0hwnpIUXWouaW6ouHWBkWLIMkA/WWD2jpNMF4kbgXPuC5MX2iovezSXGGvn6N43NONx0KjxqSdeCXLtavydFWoGiT8iSfIBMPXa8GOBggggg9QVx1cRqc0tDoEgyIEGL+cge8r3SraSfA4kwJBbECY4zxPBWtvBS3ckrhcJrcTqcIgQNjM8Dx6qYYIEDYKr4fPzTLx3c3EeOOHkVL5fmL6tNz+7aCJ0DXOogbE6RpvA4qplhPt9F3DOHS7J3LaWqq0cjJ9Lqzqt9iaj6tE13tDdRhkTdgiTf96R/CrIqGVVKn4NHC047l5CIiiJQiIgCIiALzUphwIIBB3C9IgPj/AGuyOrRrve1mum4zIIGkwBDgecTPVVl9Srwpt9an5NX3DPcFqYSOLSHdJEB3ovnfdji0AixECxFiPetzT6lzhz4MDUaZY58eSmvdUglzAPskn8AoyjjX1XljDTDwT4C0lxHAiHDVbkrl2ixZpYdz2Nm4DotDSbmeH+q+f0sG6rU1sEPJBaGG7Y2g72vdTubZxCCptnbjspxT2EBjiZBtTI2IPE9FPdjsFXZUcKtJ4llrC/iE2mysmHLtDdV3aRq84v8AFdGXu+n/AOm/79NRTlSbR3B7mosw7DPII7t8ERuwb+blJ4Y1BSGrTrAI6Ej2ZjbhMdVs1LGpU5Tcuy5DGodEWzL6vKnckk6zckyT7HMrjxmJqYeq0xTdqpvt4rQ5nFT1SqAJJAA3JMAeqrvaKqHVKRaQQWVIIMg+KnxCnwt5JqMuivmiscHKPZ6/5hrkgDuRJAEscbkwL6+qlszrVG0C5pbra0OcYsQ0S/SDPCYn/VVN3qDYgjcEGQR5ELsrZxVe0scWQRB0tIJHGSXH4AKzk01yWxKiti1VRe9uw7N6x/Wu9Gs/pTBYcGmC4vJJeSdbrkvcSbFccr2zMCxgAbMTqvB9omwi/wAFLPGl+FEMMjf4mdpY1u0zzJJPvJUbimNudLeewXXVr2ngbjyKi8yxwADRGpxiTwG5MceXqo0SkPjqsVgRAIaeA5rvwOPJcGkNM2mIK4cZlj3EOY4ExEEQT6i3wWcuoVGVmNqMI3M7jY8Qpor3PJtNcMl8dhael1RzRIafE06XWG2sQR71Xcnx2JFZrak1KbjFxMA8Q/e3VWx7AQQQCCIIOxB3C04LLmUp0AieZJ907I482iOOWotPmztoCCItddr6waJJt7/gN1HVCdJ0xqi07TwlZrVT4ZkxMkDjFjA24+9JKzmLNjqoc5xaZFr+gU12Wo1qtXuaTgGE6qji2SxtgS0zAJiwIN781GZRltTEVe6pt8QI1E+y0EA6nHgIPmvrGRZIzC0tDLk3e87udz6DkOCp6rNGENvb/fJd0mCWSe7pef8AR3Yeg1jGsaAGtADQOAAgBbERYRvhERAEREAREQBJWCV4LkB6JVH7WZH3bu+YPo3RqH7LtgfI7e7mri+suWviGkEOggggg7EHcEKfFNwlaIM0I5I0z5qStVLDsZOlrWzvAA+Slc5ynuiXMl1L3uZ0PNv73v5mL1LXjJSVoxZQcHTPcrDXEO1NMeEt63LTb+X4rzqXllMvfpDtPhLtpBIc0QRygnaElVciN3wdOBruFUN1Oc1wdZxLoIuCCbgRIjyUrqXDhsJpOomXRG0ADoPRdOpVJtN8F3Gmo8kJ2lrHXTb9XS50c3AtE+gP/cocQD1v+E/hPorZisKyoAHtBgyNwR5EXCg8+YGvptaAAGPgD7TFd02VUsde5R1OF28l+xwykrxKSrxn0e5WKVJzotAOzpER1G8rzK7cG76JvkosknHomxxT7NdanDQBsAAPRVfO6TjBaYLTI68wrTUrtOzmnyIPyUZjcNq+rU9GO+cKtuLkUyuYDOoeGuJEETyib/Iq0f8AEWa2sBBLpjTcAATc8FVquUHvST4RA9oEcT7vWFL5dl2h7HdT91ymxzb4OM2OPaJyVkFeAVh1UDcgeZhTFOjY7beOvLrdd2WYfUbmeZA+QWnK6PeVGgNLwTfwkt2O5FlfsvwOkf3bW+QVHU5tnCL2mwKfLNmT1RTbppsDQbmBdxiJceJjmpujiSVopUF0NprHk7dm1BUqOhlVbg5czAtzVGyVG2VleQvS5OgiIgCwVlEB4ctNQreQvJYvUeNEbXJUTi3OVkdhwVz1cE1SRkkRSi2UHNKzwNz5BU/EYirTcS0W4sIt6civsT8nYdxK0uyCl+w31CsxzqJWlgcj5LS7T09qmqmeolv8w/GF25dnlA1rVqJ8Dv1jf2mdV9LHZ6l/hU/5B+S3Usopt2Y0egUktSmqojjpqdlJZjWu9k6vsAu+6CtrGvd7NKsf+mW/fhXkYULP9nUHqk/pFKZl9c7USPtvYPukrkx/ZGvVe1xdRpw0jdz9yDOzeS+g9wvFShdewzyi7R5PBGUaZQaXYE/XrH+GmB94ldVLsHSHtPrO83AfdaFcu4We5Uj1OR+SJabGvBV6XYzDj9WT9p73fMrsw/Zqg0DTRpDyY38lO9ysimonkk+2Sxxxj0iK/wCGjgAPRaauUtO4U93K1VKC53s72IrLuzVJxu0FeB2DwpIOgjj4XvaJjiGkBWb+zLbSokG669WS6Zz6UX2iCo9jcK39S132y5/3iVI4fJ6TPYpU2/ZYB8gpIU1nu1y8kn2zpY0ukc7aK992txpr0GLiztI1NZC3NCBq9hnFctnaQDV7aFkBZAXB3RkL0sLK8PQiIgCIiALCyiA8leS1e0hAatCx3S3QkL2zyjT3ax3a3wkJYo0imndrdCQlijnfSXnul1FqxpXtnm05+6Tul0aU0puG05+7We6W/SkJuG0090sGkt8JCWe0c/d3XrQt2hNKWeUadCyGLbpQNSxRrFNZDFshZXlntGsMXrSvSLw9MQiyiAIiIAiIgCIiAIiIAiIgCIiAIiIAiIgCIiAIiIAiIgCIiAIiIAiIgCIiAIiIAiIgCIiAIiID/9k="/>
          <p:cNvSpPr>
            <a:spLocks noChangeAspect="1" noChangeArrowheads="1"/>
          </p:cNvSpPr>
          <p:nvPr/>
        </p:nvSpPr>
        <p:spPr bwMode="auto">
          <a:xfrm>
            <a:off x="155575" y="-1668463"/>
            <a:ext cx="4638675" cy="34766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11" name="Rechthoek 10"/>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nl-NL" sz="2400" dirty="0" smtClean="0"/>
              <a:t>Handreiking 3. Selecteren/Contracteren</a:t>
            </a:r>
            <a:endParaRPr lang="nl-NL" sz="2400" dirty="0"/>
          </a:p>
        </p:txBody>
      </p:sp>
      <p:sp>
        <p:nvSpPr>
          <p:cNvPr id="54274" name="AutoShape 2" descr="data:image/jpeg;base64,/9j/4AAQSkZJRgABAQAAAQABAAD/2wCEAAkGBhQSEBUSEhQQFBQUFRUXFBQVFBgYFRcVFhQVFxYWFxQYGyceFxkjGhQYHy8gIycpLC0sFh4xNTAqNSYrLCkBCQoKDgwOGg8PGiokHyU0KTQpNSwsLCwsLCwsLCwsKSwsLCksLCwsLCwsLCwsLCwsLCwsLCwsLCwsLCksLCwsLP/AABEIAMIBAwMBIgACEQEDEQH/xAAbAAEAAgMBAQAAAAAAAAAAAAAABQYBAwQCB//EAEYQAAEDAgQDBQQGBwYFBQAAAAEAAhEDIQQFEjFBUWEGEyJxgTKRobEjQnKywdEHQ1JigpLSFDNTc+HwFRaDorMXk8LD4v/EABoBAQADAQEBAAAAAAAAAAAAAAADBAUCAQb/xAAuEQACAgEEAQIEBAcAAAAAAAAAAQIRAwQSITFBE1EFImGBMpHB8BRScaGx0fH/2gAMAwEAAhEDEQA/APuKIiAIiIAiIgCIiAIiIAiIgCIiAIiIAiIgCIiAIiIAiIgCIiAIiIAiIgCIiAIiIAiIgCIiAIiIAiIgCIiAIiIAiLjxGcUaft1abeF3DflC9UXLpHMpKKtujsRRX/NGG/xmfH8l2YTM6VX+7qU39GuBPu3XbxTiraf5HEc2OTpST+50oi8vqAXJhRkvR6RcdTMBw+Kh8wz4+yw+bvyU0MMpFeeohEnMXj6dIaqj2MH7xA93NQuI7eYZvsmo/wCyyPi+FVM/eTSkkkl7Lnf2goImFp4NBCSuTZlaj4jkjKoJI+gj9IlD/DxH8rP61I4Htbhqp0ippceDwW/E2PvXyzvLgEOE7amkTxtI36LdR9pv2m/MKWfw/E1xZBD4lnUkpU/sfZGukSLhZVJwmOfTMscR04HzCsuV5y2rY+F/Lgeo/JZOTBKHPaNvFqY5OOmSKIirlkIiIAiIgCIiAIiIAiIgCIiAIiIAiKHzTOIJYzfi7l0HVdwg5OkcTmoK2SOIxrGe0b8huorGdoosxonmfyUNVxB9eJWiVex6aK5fJm5NXN8R4N+Jxr6ntuJ6cPdsoTPdqX2z/wCN6k1G5zSc7u9LS6HnbhLHCSeA6q9iqMkZ+a5RfuRqzN54jYjceR4LFWm9jg17QCQS0tdqaY3EwIIkWjj5xiVoJpq0Zbi4umWPKO2lSl4as1WcCfbb6/WHnfrwUw3MHVhrb4gdjIA8o3HuVGpUHvJDGPeRcho2HMyrJ2SdqouN7VDbl4WyCOF5tzlZmqxY4LfCr8mvosuXI1Cd7fH/AHydmZ1XsDRLZcTIEk6RudVo3HDio6mx73FrAywB8Ty2RMGIadre8KUzTAuqaXMIDmyIdOlwdEgkbXaLweNrrzl2Ac1xe/TMQA0kgAkEySBOw4cFUjlSh3yXpYbydcEB2gwtZtJv0Uy9oJa9trEydUcRFuagnU6n+E8EQR7BEgyNnHkrv2iP0Tf8xv3XKBDle02RuHJnazFGORV7HHmb/ABpcZcCYBdpi/1QeULiZimtc0uOka2XcC3dw5qaWjGnwerPvtVlPiiq1zZJ08dTOz6Z8nA/iuhjiCCJBFwQqy4NPtCRI1fZm/wXbmopv7sgtcRMAEEaSLn3ht1DLFUkvcnhmuLlXR9HyfMu9Zf222d+B9V3r5fkGYdxXY8EhpIa8TbQbGx5b+i+oLI1WD0ZfRm3otT68PqgiIqhdCIiAIiIAiIgCIiAIiIAiIgODOMb3bLe06w6cz/vmqvVfAn0HmbBSme1pqx+yAPff8QobFOu0dSfcCPxWjghUUZWpnuk/oYCSvLiqpTAqAPf4nncn2mu4gfswZEDaFfx495nZMix+C2SuPMMw7rT4S7U6DBuAASSBx8l4ymq40hqJMEgE7loNiTx5Txhc+dn+7+077qRh8+1ns51DcjTmONbVLNEkNJcSQRctLQLjqfcFzSsSsK9CKiqRmzm5u2T/ZbMGM7xj3NaSQ4FxAkAQQCeW/8AEp7A45lVpdTMgOIJiJNr9QZ3VBIlWvsofoXf5h+61ZmswKN5L7ZsaDUuVYq6RNykqF7QZ06jpbTDdbwTLgSA0EDYESTPNYyDOnVtTagbqaAdTQQ1wNtiTBHnxVL0J7PUrgv/AMRD1PSvkksdRpvDRV0xqEAmAXXAG95k24qDzzCtZVaWBrdbHawBAlpaGGBaSC4T+6OS6u0t2UweNT/66ihR1LiebnFx/mcSVZ02N8Tv3KmsyrmFc8Hp74BPIEqLDCb6nGYLgSSDcEQDZt+Sk5UdiMI1jQRNnN0gmzb8PS3lZaMGjKkm0bFkBcNfMmsEnh+NgveFx+sTpcPOPwJU5BR2HZfV8tql1Gm47upsJ8y0FfJdXK/IL69hKOimxn7LWt9wAWR8S6j9za+Ep7p/b9TaiIsc3QiIgCIiAIiIAiIgCIiAIi56uNa3jJ5C6C6KZ2me7+1VAHvaBoENgfUaZmJm/Pgq5mFO7fFVM6v1r+m3isrVnGAqVKzqjQIdG5iIaG/goDOcuqMfSbAcX64DJNxotcRx+BW7p540orjr9D5zU48tyfNW/wDPBF6P363/ALtT+pA2J3M3JJJJPMk3K24nC1Kbg2qxzCZLZLSDETBaSJE7FaloxcWriZc1OL2ysy2o8CBUqACwGrh6qC7WYmuG0zTq1JDncGEQW8i1SWZZnToUzUqmGiBtJJOwAG6jMRmDMQxppk2JkEQRtuFzJR8dk+JztSdtf2Kke0uPFXQKkwQDNNkSY3hvUK/1G1RQhrmGsGWcW+Ev+zwCqeOyMl2thg/WESD1id1KUMfX06XEQBGrTDj6z+C4x2r3NljOoz2uCSrvggK3a/GsIkUr86R/qV47H9p8ScMCTRkvcSO7PQW8fIBUzN6UOYPtfIKYyrOaOHosbVeGlznQIJMTuQAYHUqOMFJvfyvqSZJNRTxKn9C147MalYtNTu5ZMFrC0wRcElxtYH0C2Zfmr6OrQ2mdUSXB024SHRG/DiuJrgRIuDsVkuUzxQ27K4KCzZN+++SSxObVa7mMIpNAJdPiv4SI3tuvNam9on6M9JIk8BsubLqn0wFwQCSCCDBFjBEx1Uli6OtsAwZBBibjmOI4eqrNKDqPRci5ZFun2cVWq6QGhtwbkkC3CwN4+Sh87zF7GiWsI1gGHnr+4pvuHC7tNtgJ98lVjtI+zRzePkT+C6UueBs45OOvgamIYdDmNuN53EEcNl25Bl1alqFV7HAxGmd+O/BeMux9Omz6R7GankN1ECfC3b3qZCslZtpbfB1ZVXa2tTdVB0NcHHTcnTcWtxAX1nA4xtWm2oydLwCJEGDzC+M1sS1gl7mtBMAuIF/VXLsv2kNINp1DNLgeLOo5t6e7ks7XYXkSlHtF/wCH51jk4y6f7/IvaLDXAiRcG4I5LKwz6EIiIAiIgCIiAIiIAtVfEhvU8lmvV0jrwUZVfFyukrOZOj1WxDnbmB8FzuqDh7/9FB9ru039jwrq5aXkENYyYl7jAk8BxJ5BfJcJ+mjGiv8AStw7mSNTGsLTHHS7USD5yrEcbaIXI+4ly4sfnFOiWCoS3vJgx4RESXHgPEL9VswmLFSmyo2dL2tcJ3hwBE+9V3tifHR+zW+dJSYcankUGV8+V48bmj12sxrHikxrmuc1+s6TMN7t7bkbSXC3QqBleQANoCSt3DiWKO1HzmfM8097VEV2j0hge8FzWk2Am7oA8vM81owJBYC2YkwSIn891NlcGZ1NOn+L8F1JeT3HO0oHmFrqFR+Gxoq1+7Li0amsABiSdNyd+OyvmO7FU+6Oh7w9rSQXEFpIHERYdVXlnhF0y5HTzkrR89zN7HQx8+KYttEX+IULjctax4LA4hwEGPadJkAcx+K68zqzVp/Zf82K05CfoG+bvmVJtUmHkeKKa8nRlVFzKLGu3Db9OnpsuxlUNc1x2DgT0HP039FrlZlTNWqKCfzbiZZjGOfpaQ46SZFxFrah5gwt5Khst/vR9h3zYpdjdTmtmNRifQm08bLPyRUGaONuaNdZ1lW8/rUi0Nf9Z0C31oJ9LAqx5rhO7I0ucQ4GQ65BEXB3i956KjdonXp/5n/wf+aY6lydyi4umQePy9oqjTqOpoA3uZPhHUfiFeMIwtptadw0A+YC48nH0XqfwUgFcjHb0U8uRz4fg58XUohze+aDNmk0y8X3AgGDspygAGgNAAAEACABwtwUYpzJ8IypIcXWa0gAkbzeRfh8VDmagtzJMKeR7EWjsdmkg0HHYameXFvpM+p5Kzr5vlNY0sQw6tQbUjVzYXFsnhOk+S+kLF1cFGe5eTc0U3KG1+AiIqhdCIiAIiIAortJjjTow0kOedII3A3JB8reqlVV+1b5qNb+y2fVx/8AyFPp4qWRWVtVNwxNoqObdo8Rh47qq4uIJDanjZaPanxb8nDio3/1ecR48N4tvDUhvXdsrlzirqrP5A6R5N3/AO7UoaplzCSY36lbj0+OStow8epnDiyYzHt+3F0nUH4UQYImtcEGQ4fR7gqg1cCynXD6jDVGrUW6tOofskgGBw8lYm4JrTIF/MrxicO0iXxDQSSdgOK89CEVSRKtRJu7JN/6Z3sAAwdMAQAO+NhsPqLfl/aqrmVUTTpURSY4+055cXuZ0ERp67qk5gKXdkhseyZLSLahzVl/R7UYaj9Eexw+0FFHHGEt0SfLNzx00WY5U/8Abpj+A/1LiY4kTY7wYgEcDF4U+8SCDsRB9VENyuoPDLC0WDiSDHVsRPr7lax5f5mZeTD1tRnCYJ1RgcHtE7juzIIMEHx8CFh/ZTv6jWOrOaA158DADuwX1E81J4eiGNDR19STJPvXRg6wbVDnEACm+/8AFTVfLllTplrDjipK0QLv0SUC8POIxMjaO7G3UNlWzHZX3uHOHNSqAWtaXgjvCBEySIuBBtsStuGxzKk6DMbgggjlLXAFbpWc5Svk1FVcFOrforwziCauKkTEPA3ifq9AuahkQozSZUqlrHOAJ0ExJ3OhW7G5sykYdqJiTpaTA5mPkJPRQFSoHPe4EEF7iCNiNRghXdNKdtso6vbtSXuRz6el8a3mBJB08SQNmj9krNCjqc4FzhEEREQZ5jeQfguivhA4gy5pAiRFxyIIIK2UaYaIEnmTuVfc+DNUeTfk+WNNa7qnsO4gfWZyCnBlTJBl5ggiXWkGR8QobB4zu3l0EnSQBsJlu54bKZy7MO9aTGktMObMwYBseIIIWZqN+5vwaum2bUuLGMy9tQy7VMRZxFr8B5qp9pezdM6SNcgmPG7keEwVccRWDWlx4fMmAPeQoXE1nVIDmtESZBtcREG8/wC7LjE5X9CXLtX9T5pmmJr0QGU6pZLoEtaeBO5HRTnZp1V1HVWqGo4k8GgNA2iAPNTuLyenUEPa1w5ESmCyVlP2Wx0Ex6jir0clPkozipRpV+R1ZJlgc52uXANZAJIuS+dvIe5WbCYJjLtaASInpyuoSiXNJ0kCQLxJtq4crqcwdUuY1xEEi44TxjpKoZ3K+XwXsCjXC5MsyykIIpskbW2jZXRhkA9FU28lbAFSyturL2JJXRlERQk4REQBERAFVu0jPpv4W/Mq0qC7SULtf0IPzHzKsaZ1Mq6uO7GfIqxlzjzc4+9xK0OC6cVTio9vJ7x7nGFocF9L4PmfJoeo3NH+DoHNJ8gQfhv6KSeuWs2VxJE0HTsmuylFjtT4aSIA47zf4KZw+VUqdV9VjGtfUADyLAxx07T1XzJuMr4R5dRcWgkCIlpBcNwbcVZux1R78RUq1XFz3UwCTyDhAAFgOg6qtJclmqV2XKViV4Lltbg6hbqAZe4DnEEjrayickuxGLl0eJWupUaCNUTwJ6wN+HAe5Yp1ZEwRuCDuCDBB8iFvwIBqwQCDTfINx7VPgknSsQjulRuyxp70uGwYWnzJaQPSD7+qlZWpjQ0QAABsAIHuWdSpTludmhCOyNFezBpFd4IMuILLHxDS0W6ggiPXitGrcEQQSCLbtJB28laNSqr3eJ/+ZV/8jlewZHL5fYoajEo/N7s9SmpaqelziHXgCBwg8et7LQXaXEAnTwkzHMDp+asp26KrVKzvp03OPgAdAkiYJExabT5qcy3D6GX9p1z05BQGU49rXulzR4RuQOJXec+pSB3lOTsNQk+QlUs7k24+C/p4xUVPySuMo62FoMGxB4S0hwnpIUXWouaW6ouHWBkWLIMkA/WWD2jpNMF4kbgXPuC5MX2iovezSXGGvn6N43NONx0KjxqSdeCXLtavydFWoGiT8iSfIBMPXa8GOBggggg9QVx1cRqc0tDoEgyIEGL+cge8r3SraSfA4kwJBbECY4zxPBWtvBS3ckrhcJrcTqcIgQNjM8Dx6qYYIEDYKr4fPzTLx3c3EeOOHkVL5fmL6tNz+7aCJ0DXOogbE6RpvA4qplhPt9F3DOHS7J3LaWqq0cjJ9Lqzqt9iaj6tE13tDdRhkTdgiTf96R/CrIqGVVKn4NHC047l5CIiiJQiIgCIiALzUphwIIBB3C9IgPj/AGuyOrRrve1mum4zIIGkwBDgecTPVVl9Srwpt9an5NX3DPcFqYSOLSHdJEB3ovnfdji0AixECxFiPetzT6lzhz4MDUaZY58eSmvdUglzAPskn8AoyjjX1XljDTDwT4C0lxHAiHDVbkrl2ixZpYdz2Nm4DotDSbmeH+q+f0sG6rU1sEPJBaGG7Y2g72vdTubZxCCptnbjspxT2EBjiZBtTI2IPE9FPdjsFXZUcKtJ4llrC/iE2mysmHLtDdV3aRq84v8AFdGXu+n/AOm/79NRTlSbR3B7mosw7DPII7t8ERuwb+blJ4Y1BSGrTrAI6Ej2ZjbhMdVs1LGpU5Tcuy5DGodEWzL6vKnckk6zckyT7HMrjxmJqYeq0xTdqpvt4rQ5nFT1SqAJJAA3JMAeqrvaKqHVKRaQQWVIIMg+KnxCnwt5JqMuivmiscHKPZ6/5hrkgDuRJAEscbkwL6+qlszrVG0C5pbra0OcYsQ0S/SDPCYn/VVN3qDYgjcEGQR5ELsrZxVe0scWQRB0tIJHGSXH4AKzk01yWxKiti1VRe9uw7N6x/Wu9Gs/pTBYcGmC4vJJeSdbrkvcSbFccr2zMCxgAbMTqvB9omwi/wAFLPGl+FEMMjf4mdpY1u0zzJJPvJUbimNudLeewXXVr2ngbjyKi8yxwADRGpxiTwG5MceXqo0SkPjqsVgRAIaeA5rvwOPJcGkNM2mIK4cZlj3EOY4ExEEQT6i3wWcuoVGVmNqMI3M7jY8Qpor3PJtNcMl8dhael1RzRIafE06XWG2sQR71Xcnx2JFZrak1KbjFxMA8Q/e3VWx7AQQQCCIIOxB3C04LLmUp0AieZJ907I482iOOWotPmztoCCItddr6waJJt7/gN1HVCdJ0xqi07TwlZrVT4ZkxMkDjFjA24+9JKzmLNjqoc5xaZFr+gU12Wo1qtXuaTgGE6qji2SxtgS0zAJiwIN781GZRltTEVe6pt8QI1E+y0EA6nHgIPmvrGRZIzC0tDLk3e87udz6DkOCp6rNGENvb/fJd0mCWSe7pef8AR3Yeg1jGsaAGtADQOAAgBbERYRvhERAEREAREQBJWCV4LkB6JVH7WZH3bu+YPo3RqH7LtgfI7e7mri+suWviGkEOggggg7EHcEKfFNwlaIM0I5I0z5qStVLDsZOlrWzvAA+Slc5ynuiXMl1L3uZ0PNv73v5mL1LXjJSVoxZQcHTPcrDXEO1NMeEt63LTb+X4rzqXllMvfpDtPhLtpBIc0QRygnaElVciN3wdOBruFUN1Oc1wdZxLoIuCCbgRIjyUrqXDhsJpOomXRG0ADoPRdOpVJtN8F3Gmo8kJ2lrHXTb9XS50c3AtE+gP/cocQD1v+E/hPorZisKyoAHtBgyNwR5EXCg8+YGvptaAAGPgD7TFd02VUsde5R1OF28l+xwykrxKSrxn0e5WKVJzotAOzpER1G8rzK7cG76JvkosknHomxxT7NdanDQBsAAPRVfO6TjBaYLTI68wrTUrtOzmnyIPyUZjcNq+rU9GO+cKtuLkUyuYDOoeGuJEETyib/Iq0f8AEWa2sBBLpjTcAATc8FVquUHvST4RA9oEcT7vWFL5dl2h7HdT91ymxzb4OM2OPaJyVkFeAVh1UDcgeZhTFOjY7beOvLrdd2WYfUbmeZA+QWnK6PeVGgNLwTfwkt2O5FlfsvwOkf3bW+QVHU5tnCL2mwKfLNmT1RTbppsDQbmBdxiJceJjmpujiSVopUF0NprHk7dm1BUqOhlVbg5czAtzVGyVG2VleQvS5OgiIgCwVlEB4ctNQreQvJYvUeNEbXJUTi3OVkdhwVz1cE1SRkkRSi2UHNKzwNz5BU/EYirTcS0W4sIt6civsT8nYdxK0uyCl+w31CsxzqJWlgcj5LS7T09qmqmeolv8w/GF25dnlA1rVqJ8Dv1jf2mdV9LHZ6l/hU/5B+S3Usopt2Y0egUktSmqojjpqdlJZjWu9k6vsAu+6CtrGvd7NKsf+mW/fhXkYULP9nUHqk/pFKZl9c7USPtvYPukrkx/ZGvVe1xdRpw0jdz9yDOzeS+g9wvFShdewzyi7R5PBGUaZQaXYE/XrH+GmB94ldVLsHSHtPrO83AfdaFcu4We5Uj1OR+SJabGvBV6XYzDj9WT9p73fMrsw/Zqg0DTRpDyY38lO9ysimonkk+2Sxxxj0iK/wCGjgAPRaauUtO4U93K1VKC53s72IrLuzVJxu0FeB2DwpIOgjj4XvaJjiGkBWb+zLbSokG669WS6Zz6UX2iCo9jcK39S132y5/3iVI4fJ6TPYpU2/ZYB8gpIU1nu1y8kn2zpY0ukc7aK992txpr0GLiztI1NZC3NCBq9hnFctnaQDV7aFkBZAXB3RkL0sLK8PQiIgCIiALCyiA8leS1e0hAatCx3S3QkL2zyjT3ax3a3wkJYo0imndrdCQlijnfSXnul1FqxpXtnm05+6Tul0aU0puG05+7We6W/SkJuG0090sGkt8JCWe0c/d3XrQt2hNKWeUadCyGLbpQNSxRrFNZDFshZXlntGsMXrSvSLw9MQiyiAIiIAiIgCIiAIiIAiIgCIiAIiIAiIgCIiAIiIAiIgCIiAIiIAiIgCIiAIiIAiIgCIiAIiI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54276" name="AutoShape 4" descr="data:image/jpeg;base64,/9j/4AAQSkZJRgABAQAAAQABAAD/2wCEAAkGBhQSEBUSEhQQFBQUFRUXFBQVFBgYFRcVFhQVFxYWFxQYGyceFxkjGhQYHy8gIycpLC0sFh4xNTAqNSYrLCkBCQoKDgwOGg8PGiokHyU0KTQpNSwsLCwsLCwsLCwsKSwsLCksLCwsLCwsLCwsLCwsLCwsLCwsLCwsLCksLCwsLP/AABEIAMIBAwMBIgACEQEDEQH/xAAbAAEAAgMBAQAAAAAAAAAAAAAABQYBAwQCB//EAEYQAAEDAgQDBQQGBwYFBQAAAAEAAhEDIQQFEjFBUWEGEyJxgTKRobEjQnKywdEHQ1JigpLSFDNTc+HwFRaDorMXk8LD4v/EABoBAQADAQEBAAAAAAAAAAAAAAADBAUCAQb/xAAuEQACAgEEAQIEBAcAAAAAAAAAAQIRAwQSITFBE1EFImGBMpHB8BRScaGx0fH/2gAMAwEAAhEDEQA/APuKIiAIiIAiIgCIiAIiIAiIgCIiAIiIAiIgCIiAIiIAiIgCIiAIiIAiIgCIiAIiIAiIgCIiAIiIAiIgCIiAIiIAiLjxGcUaft1abeF3DflC9UXLpHMpKKtujsRRX/NGG/xmfH8l2YTM6VX+7qU39GuBPu3XbxTiraf5HEc2OTpST+50oi8vqAXJhRkvR6RcdTMBw+Kh8wz4+yw+bvyU0MMpFeeohEnMXj6dIaqj2MH7xA93NQuI7eYZvsmo/wCyyPi+FVM/eTSkkkl7Lnf2goImFp4NBCSuTZlaj4jkjKoJI+gj9IlD/DxH8rP61I4Htbhqp0ippceDwW/E2PvXyzvLgEOE7amkTxtI36LdR9pv2m/MKWfw/E1xZBD4lnUkpU/sfZGukSLhZVJwmOfTMscR04HzCsuV5y2rY+F/Lgeo/JZOTBKHPaNvFqY5OOmSKIirlkIiIAiIgCIiAIiIAiIgCIiAIiIAiKHzTOIJYzfi7l0HVdwg5OkcTmoK2SOIxrGe0b8huorGdoosxonmfyUNVxB9eJWiVex6aK5fJm5NXN8R4N+Jxr6ntuJ6cPdsoTPdqX2z/wCN6k1G5zSc7u9LS6HnbhLHCSeA6q9iqMkZ+a5RfuRqzN54jYjceR4LFWm9jg17QCQS0tdqaY3EwIIkWjj5xiVoJpq0Zbi4umWPKO2lSl4as1WcCfbb6/WHnfrwUw3MHVhrb4gdjIA8o3HuVGpUHvJDGPeRcho2HMyrJ2SdqouN7VDbl4WyCOF5tzlZmqxY4LfCr8mvosuXI1Cd7fH/AHydmZ1XsDRLZcTIEk6RudVo3HDio6mx73FrAywB8Ty2RMGIadre8KUzTAuqaXMIDmyIdOlwdEgkbXaLweNrrzl2Ac1xe/TMQA0kgAkEySBOw4cFUjlSh3yXpYbydcEB2gwtZtJv0Uy9oJa9trEydUcRFuagnU6n+E8EQR7BEgyNnHkrv2iP0Tf8xv3XKBDle02RuHJnazFGORV7HHmb/ABpcZcCYBdpi/1QeULiZimtc0uOka2XcC3dw5qaWjGnwerPvtVlPiiq1zZJ08dTOz6Z8nA/iuhjiCCJBFwQqy4NPtCRI1fZm/wXbmopv7sgtcRMAEEaSLn3ht1DLFUkvcnhmuLlXR9HyfMu9Zf222d+B9V3r5fkGYdxXY8EhpIa8TbQbGx5b+i+oLI1WD0ZfRm3otT68PqgiIqhdCIiAIiIAiIgCIiAIiIAiIgODOMb3bLe06w6cz/vmqvVfAn0HmbBSme1pqx+yAPff8QobFOu0dSfcCPxWjghUUZWpnuk/oYCSvLiqpTAqAPf4nncn2mu4gfswZEDaFfx495nZMix+C2SuPMMw7rT4S7U6DBuAASSBx8l4ymq40hqJMEgE7loNiTx5Txhc+dn+7+077qRh8+1ns51DcjTmONbVLNEkNJcSQRctLQLjqfcFzSsSsK9CKiqRmzm5u2T/ZbMGM7xj3NaSQ4FxAkAQQCeW/8AEp7A45lVpdTMgOIJiJNr9QZ3VBIlWvsofoXf5h+61ZmswKN5L7ZsaDUuVYq6RNykqF7QZ06jpbTDdbwTLgSA0EDYESTPNYyDOnVtTagbqaAdTQQ1wNtiTBHnxVL0J7PUrgv/AMRD1PSvkksdRpvDRV0xqEAmAXXAG95k24qDzzCtZVaWBrdbHawBAlpaGGBaSC4T+6OS6u0t2UweNT/66ihR1LiebnFx/mcSVZ02N8Tv3KmsyrmFc8Hp74BPIEqLDCb6nGYLgSSDcEQDZt+Sk5UdiMI1jQRNnN0gmzb8PS3lZaMGjKkm0bFkBcNfMmsEnh+NgveFx+sTpcPOPwJU5BR2HZfV8tql1Gm47upsJ8y0FfJdXK/IL69hKOimxn7LWt9wAWR8S6j9za+Ep7p/b9TaiIsc3QiIgCIiAIiIAiIgCIiAIi56uNa3jJ5C6C6KZ2me7+1VAHvaBoENgfUaZmJm/Pgq5mFO7fFVM6v1r+m3isrVnGAqVKzqjQIdG5iIaG/goDOcuqMfSbAcX64DJNxotcRx+BW7p540orjr9D5zU48tyfNW/wDPBF6P363/ALtT+pA2J3M3JJJJPMk3K24nC1Kbg2qxzCZLZLSDETBaSJE7FaloxcWriZc1OL2ysy2o8CBUqACwGrh6qC7WYmuG0zTq1JDncGEQW8i1SWZZnToUzUqmGiBtJJOwAG6jMRmDMQxppk2JkEQRtuFzJR8dk+JztSdtf2Kke0uPFXQKkwQDNNkSY3hvUK/1G1RQhrmGsGWcW+Ev+zwCqeOyMl2thg/WESD1id1KUMfX06XEQBGrTDj6z+C4x2r3NljOoz2uCSrvggK3a/GsIkUr86R/qV47H9p8ScMCTRkvcSO7PQW8fIBUzN6UOYPtfIKYyrOaOHosbVeGlznQIJMTuQAYHUqOMFJvfyvqSZJNRTxKn9C147MalYtNTu5ZMFrC0wRcElxtYH0C2Zfmr6OrQ2mdUSXB024SHRG/DiuJrgRIuDsVkuUzxQ27K4KCzZN+++SSxObVa7mMIpNAJdPiv4SI3tuvNam9on6M9JIk8BsubLqn0wFwQCSCCDBFjBEx1Uli6OtsAwZBBibjmOI4eqrNKDqPRci5ZFun2cVWq6QGhtwbkkC3CwN4+Sh87zF7GiWsI1gGHnr+4pvuHC7tNtgJ98lVjtI+zRzePkT+C6UueBs45OOvgamIYdDmNuN53EEcNl25Bl1alqFV7HAxGmd+O/BeMux9Omz6R7GankN1ECfC3b3qZCslZtpbfB1ZVXa2tTdVB0NcHHTcnTcWtxAX1nA4xtWm2oydLwCJEGDzC+M1sS1gl7mtBMAuIF/VXLsv2kNINp1DNLgeLOo5t6e7ks7XYXkSlHtF/wCH51jk4y6f7/IvaLDXAiRcG4I5LKwz6EIiIAiIgCIiAIiIAtVfEhvU8lmvV0jrwUZVfFyukrOZOj1WxDnbmB8FzuqDh7/9FB9ru039jwrq5aXkENYyYl7jAk8BxJ5BfJcJ+mjGiv8AStw7mSNTGsLTHHS7USD5yrEcbaIXI+4ly4sfnFOiWCoS3vJgx4RESXHgPEL9VswmLFSmyo2dL2tcJ3hwBE+9V3tifHR+zW+dJSYcankUGV8+V48bmj12sxrHikxrmuc1+s6TMN7t7bkbSXC3QqBleQANoCSt3DiWKO1HzmfM8097VEV2j0hge8FzWk2Am7oA8vM81owJBYC2YkwSIn891NlcGZ1NOn+L8F1JeT3HO0oHmFrqFR+Gxoq1+7Li0amsABiSdNyd+OyvmO7FU+6Oh7w9rSQXEFpIHERYdVXlnhF0y5HTzkrR89zN7HQx8+KYttEX+IULjctax4LA4hwEGPadJkAcx+K68zqzVp/Zf82K05CfoG+bvmVJtUmHkeKKa8nRlVFzKLGu3Db9OnpsuxlUNc1x2DgT0HP039FrlZlTNWqKCfzbiZZjGOfpaQ46SZFxFrah5gwt5Khst/vR9h3zYpdjdTmtmNRifQm08bLPyRUGaONuaNdZ1lW8/rUi0Nf9Z0C31oJ9LAqx5rhO7I0ucQ4GQ65BEXB3i956KjdonXp/5n/wf+aY6lydyi4umQePy9oqjTqOpoA3uZPhHUfiFeMIwtptadw0A+YC48nH0XqfwUgFcjHb0U8uRz4fg58XUohze+aDNmk0y8X3AgGDspygAGgNAAAEACABwtwUYpzJ8IypIcXWa0gAkbzeRfh8VDmagtzJMKeR7EWjsdmkg0HHYameXFvpM+p5Kzr5vlNY0sQw6tQbUjVzYXFsnhOk+S+kLF1cFGe5eTc0U3KG1+AiIqhdCIiAIiIAortJjjTow0kOedII3A3JB8reqlVV+1b5qNb+y2fVx/8AyFPp4qWRWVtVNwxNoqObdo8Rh47qq4uIJDanjZaPanxb8nDio3/1ecR48N4tvDUhvXdsrlzirqrP5A6R5N3/AO7UoaplzCSY36lbj0+OStow8epnDiyYzHt+3F0nUH4UQYImtcEGQ4fR7gqg1cCynXD6jDVGrUW6tOofskgGBw8lYm4JrTIF/MrxicO0iXxDQSSdgOK89CEVSRKtRJu7JN/6Z3sAAwdMAQAO+NhsPqLfl/aqrmVUTTpURSY4+055cXuZ0ERp67qk5gKXdkhseyZLSLahzVl/R7UYaj9Eexw+0FFHHGEt0SfLNzx00WY5U/8Abpj+A/1LiY4kTY7wYgEcDF4U+8SCDsRB9VENyuoPDLC0WDiSDHVsRPr7lax5f5mZeTD1tRnCYJ1RgcHtE7juzIIMEHx8CFh/ZTv6jWOrOaA158DADuwX1E81J4eiGNDR19STJPvXRg6wbVDnEACm+/8AFTVfLllTplrDjipK0QLv0SUC8POIxMjaO7G3UNlWzHZX3uHOHNSqAWtaXgjvCBEySIuBBtsStuGxzKk6DMbgggjlLXAFbpWc5Svk1FVcFOrforwziCauKkTEPA3ifq9AuahkQozSZUqlrHOAJ0ExJ3OhW7G5sykYdqJiTpaTA5mPkJPRQFSoHPe4EEF7iCNiNRghXdNKdtso6vbtSXuRz6el8a3mBJB08SQNmj9krNCjqc4FzhEEREQZ5jeQfguivhA4gy5pAiRFxyIIIK2UaYaIEnmTuVfc+DNUeTfk+WNNa7qnsO4gfWZyCnBlTJBl5ggiXWkGR8QobB4zu3l0EnSQBsJlu54bKZy7MO9aTGktMObMwYBseIIIWZqN+5vwaum2bUuLGMy9tQy7VMRZxFr8B5qp9pezdM6SNcgmPG7keEwVccRWDWlx4fMmAPeQoXE1nVIDmtESZBtcREG8/wC7LjE5X9CXLtX9T5pmmJr0QGU6pZLoEtaeBO5HRTnZp1V1HVWqGo4k8GgNA2iAPNTuLyenUEPa1w5ESmCyVlP2Wx0Ex6jir0clPkozipRpV+R1ZJlgc52uXANZAJIuS+dvIe5WbCYJjLtaASInpyuoSiXNJ0kCQLxJtq4crqcwdUuY1xEEi44TxjpKoZ3K+XwXsCjXC5MsyykIIpskbW2jZXRhkA9FU28lbAFSyturL2JJXRlERQk4REQBERAFVu0jPpv4W/Mq0qC7SULtf0IPzHzKsaZ1Mq6uO7GfIqxlzjzc4+9xK0OC6cVTio9vJ7x7nGFocF9L4PmfJoeo3NH+DoHNJ8gQfhv6KSeuWs2VxJE0HTsmuylFjtT4aSIA47zf4KZw+VUqdV9VjGtfUADyLAxx07T1XzJuMr4R5dRcWgkCIlpBcNwbcVZux1R78RUq1XFz3UwCTyDhAAFgOg6qtJclmqV2XKViV4Lltbg6hbqAZe4DnEEjrayickuxGLl0eJWupUaCNUTwJ6wN+HAe5Yp1ZEwRuCDuCDBB8iFvwIBqwQCDTfINx7VPgknSsQjulRuyxp70uGwYWnzJaQPSD7+qlZWpjQ0QAABsAIHuWdSpTludmhCOyNFezBpFd4IMuILLHxDS0W6ggiPXitGrcEQQSCLbtJB28laNSqr3eJ/+ZV/8jlewZHL5fYoajEo/N7s9SmpaqelziHXgCBwg8et7LQXaXEAnTwkzHMDp+asp26KrVKzvp03OPgAdAkiYJExabT5qcy3D6GX9p1z05BQGU49rXulzR4RuQOJXec+pSB3lOTsNQk+QlUs7k24+C/p4xUVPySuMo62FoMGxB4S0hwnpIUXWouaW6ouHWBkWLIMkA/WWD2jpNMF4kbgXPuC5MX2iovezSXGGvn6N43NONx0KjxqSdeCXLtavydFWoGiT8iSfIBMPXa8GOBggggg9QVx1cRqc0tDoEgyIEGL+cge8r3SraSfA4kwJBbECY4zxPBWtvBS3ckrhcJrcTqcIgQNjM8Dx6qYYIEDYKr4fPzTLx3c3EeOOHkVL5fmL6tNz+7aCJ0DXOogbE6RpvA4qplhPt9F3DOHS7J3LaWqq0cjJ9Lqzqt9iaj6tE13tDdRhkTdgiTf96R/CrIqGVVKn4NHC047l5CIiiJQiIgCIiALzUphwIIBB3C9IgPj/AGuyOrRrve1mum4zIIGkwBDgecTPVVl9Srwpt9an5NX3DPcFqYSOLSHdJEB3ovnfdji0AixECxFiPetzT6lzhz4MDUaZY58eSmvdUglzAPskn8AoyjjX1XljDTDwT4C0lxHAiHDVbkrl2ixZpYdz2Nm4DotDSbmeH+q+f0sG6rU1sEPJBaGG7Y2g72vdTubZxCCptnbjspxT2EBjiZBtTI2IPE9FPdjsFXZUcKtJ4llrC/iE2mysmHLtDdV3aRq84v8AFdGXu+n/AOm/79NRTlSbR3B7mosw7DPII7t8ERuwb+blJ4Y1BSGrTrAI6Ej2ZjbhMdVs1LGpU5Tcuy5DGodEWzL6vKnckk6zckyT7HMrjxmJqYeq0xTdqpvt4rQ5nFT1SqAJJAA3JMAeqrvaKqHVKRaQQWVIIMg+KnxCnwt5JqMuivmiscHKPZ6/5hrkgDuRJAEscbkwL6+qlszrVG0C5pbra0OcYsQ0S/SDPCYn/VVN3qDYgjcEGQR5ELsrZxVe0scWQRB0tIJHGSXH4AKzk01yWxKiti1VRe9uw7N6x/Wu9Gs/pTBYcGmC4vJJeSdbrkvcSbFccr2zMCxgAbMTqvB9omwi/wAFLPGl+FEMMjf4mdpY1u0zzJJPvJUbimNudLeewXXVr2ngbjyKi8yxwADRGpxiTwG5MceXqo0SkPjqsVgRAIaeA5rvwOPJcGkNM2mIK4cZlj3EOY4ExEEQT6i3wWcuoVGVmNqMI3M7jY8Qpor3PJtNcMl8dhael1RzRIafE06XWG2sQR71Xcnx2JFZrak1KbjFxMA8Q/e3VWx7AQQQCCIIOxB3C04LLmUp0AieZJ907I482iOOWotPmztoCCItddr6waJJt7/gN1HVCdJ0xqi07TwlZrVT4ZkxMkDjFjA24+9JKzmLNjqoc5xaZFr+gU12Wo1qtXuaTgGE6qji2SxtgS0zAJiwIN781GZRltTEVe6pt8QI1E+y0EA6nHgIPmvrGRZIzC0tDLk3e87udz6DkOCp6rNGENvb/fJd0mCWSe7pef8AR3Yeg1jGsaAGtADQOAAgBbERYRvhERAEREAREQBJWCV4LkB6JVH7WZH3bu+YPo3RqH7LtgfI7e7mri+suWviGkEOggggg7EHcEKfFNwlaIM0I5I0z5qStVLDsZOlrWzvAA+Slc5ynuiXMl1L3uZ0PNv73v5mL1LXjJSVoxZQcHTPcrDXEO1NMeEt63LTb+X4rzqXllMvfpDtPhLtpBIc0QRygnaElVciN3wdOBruFUN1Oc1wdZxLoIuCCbgRIjyUrqXDhsJpOomXRG0ADoPRdOpVJtN8F3Gmo8kJ2lrHXTb9XS50c3AtE+gP/cocQD1v+E/hPorZisKyoAHtBgyNwR5EXCg8+YGvptaAAGPgD7TFd02VUsde5R1OF28l+xwykrxKSrxn0e5WKVJzotAOzpER1G8rzK7cG76JvkosknHomxxT7NdanDQBsAAPRVfO6TjBaYLTI68wrTUrtOzmnyIPyUZjcNq+rU9GO+cKtuLkUyuYDOoeGuJEETyib/Iq0f8AEWa2sBBLpjTcAATc8FVquUHvST4RA9oEcT7vWFL5dl2h7HdT91ymxzb4OM2OPaJyVkFeAVh1UDcgeZhTFOjY7beOvLrdd2WYfUbmeZA+QWnK6PeVGgNLwTfwkt2O5FlfsvwOkf3bW+QVHU5tnCL2mwKfLNmT1RTbppsDQbmBdxiJceJjmpujiSVopUF0NprHk7dm1BUqOhlVbg5czAtzVGyVG2VleQvS5OgiIgCwVlEB4ctNQreQvJYvUeNEbXJUTi3OVkdhwVz1cE1SRkkRSi2UHNKzwNz5BU/EYirTcS0W4sIt6civsT8nYdxK0uyCl+w31CsxzqJWlgcj5LS7T09qmqmeolv8w/GF25dnlA1rVqJ8Dv1jf2mdV9LHZ6l/hU/5B+S3Usopt2Y0egUktSmqojjpqdlJZjWu9k6vsAu+6CtrGvd7NKsf+mW/fhXkYULP9nUHqk/pFKZl9c7USPtvYPukrkx/ZGvVe1xdRpw0jdz9yDOzeS+g9wvFShdewzyi7R5PBGUaZQaXYE/XrH+GmB94ldVLsHSHtPrO83AfdaFcu4We5Uj1OR+SJabGvBV6XYzDj9WT9p73fMrsw/Zqg0DTRpDyY38lO9ysimonkk+2Sxxxj0iK/wCGjgAPRaauUtO4U93K1VKC53s72IrLuzVJxu0FeB2DwpIOgjj4XvaJjiGkBWb+zLbSokG669WS6Zz6UX2iCo9jcK39S132y5/3iVI4fJ6TPYpU2/ZYB8gpIU1nu1y8kn2zpY0ukc7aK992txpr0GLiztI1NZC3NCBq9hnFctnaQDV7aFkBZAXB3RkL0sLK8PQiIgCIiALCyiA8leS1e0hAatCx3S3QkL2zyjT3ax3a3wkJYo0imndrdCQlijnfSXnul1FqxpXtnm05+6Tul0aU0puG05+7We6W/SkJuG0090sGkt8JCWe0c/d3XrQt2hNKWeUadCyGLbpQNSxRrFNZDFshZXlntGsMXrSvSLw9MQiyiAIiIAiIgCIiAIiIAiIgCIiAIiIAiIgCIiAIiIAiIgCIiAIiIAiIgCIiAIiIAiIgCIiAIiID/9k="/>
          <p:cNvSpPr>
            <a:spLocks noChangeAspect="1" noChangeArrowheads="1"/>
          </p:cNvSpPr>
          <p:nvPr/>
        </p:nvSpPr>
        <p:spPr bwMode="auto">
          <a:xfrm>
            <a:off x="155575" y="-1668463"/>
            <a:ext cx="4638675" cy="34766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54278" name="AutoShape 6" descr="data:image/jpeg;base64,/9j/4AAQSkZJRgABAQAAAQABAAD/2wCEAAkGBhQSEBUSEhQQFBQUFRUXFBQVFBgYFRcVFhQVFxYWFxQYGyceFxkjGhQYHy8gIycpLC0sFh4xNTAqNSYrLCkBCQoKDgwOGg8PGiokHyU0KTQpNSwsLCwsLCwsLCwsKSwsLCksLCwsLCwsLCwsLCwsLCwsLCwsLCwsLCksLCwsLP/AABEIAMIBAwMBIgACEQEDEQH/xAAbAAEAAgMBAQAAAAAAAAAAAAAABQYBAwQCB//EAEYQAAEDAgQDBQQGBwYFBQAAAAEAAhEDIQQFEjFBUWEGEyJxgTKRobEjQnKywdEHQ1JigpLSFDNTc+HwFRaDorMXk8LD4v/EABoBAQADAQEBAAAAAAAAAAAAAAADBAUCAQb/xAAuEQACAgEEAQIEBAcAAAAAAAAAAQIRAwQSITFBE1EFImGBMpHB8BRScaGx0fH/2gAMAwEAAhEDEQA/APuKIiAIiIAiIgCIiAIiIAiIgCIiAIiIAiIgCIiAIiIAiIgCIiAIiIAiIgCIiAIiIAiIgCIiAIiIAiIgCIiAIiIAiLjxGcUaft1abeF3DflC9UXLpHMpKKtujsRRX/NGG/xmfH8l2YTM6VX+7qU39GuBPu3XbxTiraf5HEc2OTpST+50oi8vqAXJhRkvR6RcdTMBw+Kh8wz4+yw+bvyU0MMpFeeohEnMXj6dIaqj2MH7xA93NQuI7eYZvsmo/wCyyPi+FVM/eTSkkkl7Lnf2goImFp4NBCSuTZlaj4jkjKoJI+gj9IlD/DxH8rP61I4Htbhqp0ippceDwW/E2PvXyzvLgEOE7amkTxtI36LdR9pv2m/MKWfw/E1xZBD4lnUkpU/sfZGukSLhZVJwmOfTMscR04HzCsuV5y2rY+F/Lgeo/JZOTBKHPaNvFqY5OOmSKIirlkIiIAiIgCIiAIiIAiIgCIiAIiIAiKHzTOIJYzfi7l0HVdwg5OkcTmoK2SOIxrGe0b8huorGdoosxonmfyUNVxB9eJWiVex6aK5fJm5NXN8R4N+Jxr6ntuJ6cPdsoTPdqX2z/wCN6k1G5zSc7u9LS6HnbhLHCSeA6q9iqMkZ+a5RfuRqzN54jYjceR4LFWm9jg17QCQS0tdqaY3EwIIkWjj5xiVoJpq0Zbi4umWPKO2lSl4as1WcCfbb6/WHnfrwUw3MHVhrb4gdjIA8o3HuVGpUHvJDGPeRcho2HMyrJ2SdqouN7VDbl4WyCOF5tzlZmqxY4LfCr8mvosuXI1Cd7fH/AHydmZ1XsDRLZcTIEk6RudVo3HDio6mx73FrAywB8Ty2RMGIadre8KUzTAuqaXMIDmyIdOlwdEgkbXaLweNrrzl2Ac1xe/TMQA0kgAkEySBOw4cFUjlSh3yXpYbydcEB2gwtZtJv0Uy9oJa9trEydUcRFuagnU6n+E8EQR7BEgyNnHkrv2iP0Tf8xv3XKBDle02RuHJnazFGORV7HHmb/ABpcZcCYBdpi/1QeULiZimtc0uOka2XcC3dw5qaWjGnwerPvtVlPiiq1zZJ08dTOz6Z8nA/iuhjiCCJBFwQqy4NPtCRI1fZm/wXbmopv7sgtcRMAEEaSLn3ht1DLFUkvcnhmuLlXR9HyfMu9Zf222d+B9V3r5fkGYdxXY8EhpIa8TbQbGx5b+i+oLI1WD0ZfRm3otT68PqgiIqhdCIiAIiIAiIgCIiAIiIAiIgODOMb3bLe06w6cz/vmqvVfAn0HmbBSme1pqx+yAPff8QobFOu0dSfcCPxWjghUUZWpnuk/oYCSvLiqpTAqAPf4nncn2mu4gfswZEDaFfx495nZMix+C2SuPMMw7rT4S7U6DBuAASSBx8l4ymq40hqJMEgE7loNiTx5Txhc+dn+7+077qRh8+1ns51DcjTmONbVLNEkNJcSQRctLQLjqfcFzSsSsK9CKiqRmzm5u2T/ZbMGM7xj3NaSQ4FxAkAQQCeW/8AEp7A45lVpdTMgOIJiJNr9QZ3VBIlWvsofoXf5h+61ZmswKN5L7ZsaDUuVYq6RNykqF7QZ06jpbTDdbwTLgSA0EDYESTPNYyDOnVtTagbqaAdTQQ1wNtiTBHnxVL0J7PUrgv/AMRD1PSvkksdRpvDRV0xqEAmAXXAG95k24qDzzCtZVaWBrdbHawBAlpaGGBaSC4T+6OS6u0t2UweNT/66ihR1LiebnFx/mcSVZ02N8Tv3KmsyrmFc8Hp74BPIEqLDCb6nGYLgSSDcEQDZt+Sk5UdiMI1jQRNnN0gmzb8PS3lZaMGjKkm0bFkBcNfMmsEnh+NgveFx+sTpcPOPwJU5BR2HZfV8tql1Gm47upsJ8y0FfJdXK/IL69hKOimxn7LWt9wAWR8S6j9za+Ep7p/b9TaiIsc3QiIgCIiAIiIAiIgCIiAIi56uNa3jJ5C6C6KZ2me7+1VAHvaBoENgfUaZmJm/Pgq5mFO7fFVM6v1r+m3isrVnGAqVKzqjQIdG5iIaG/goDOcuqMfSbAcX64DJNxotcRx+BW7p540orjr9D5zU48tyfNW/wDPBF6P363/ALtT+pA2J3M3JJJJPMk3K24nC1Kbg2qxzCZLZLSDETBaSJE7FaloxcWriZc1OL2ysy2o8CBUqACwGrh6qC7WYmuG0zTq1JDncGEQW8i1SWZZnToUzUqmGiBtJJOwAG6jMRmDMQxppk2JkEQRtuFzJR8dk+JztSdtf2Kke0uPFXQKkwQDNNkSY3hvUK/1G1RQhrmGsGWcW+Ev+zwCqeOyMl2thg/WESD1id1KUMfX06XEQBGrTDj6z+C4x2r3NljOoz2uCSrvggK3a/GsIkUr86R/qV47H9p8ScMCTRkvcSO7PQW8fIBUzN6UOYPtfIKYyrOaOHosbVeGlznQIJMTuQAYHUqOMFJvfyvqSZJNRTxKn9C147MalYtNTu5ZMFrC0wRcElxtYH0C2Zfmr6OrQ2mdUSXB024SHRG/DiuJrgRIuDsVkuUzxQ27K4KCzZN+++SSxObVa7mMIpNAJdPiv4SI3tuvNam9on6M9JIk8BsubLqn0wFwQCSCCDBFjBEx1Uli6OtsAwZBBibjmOI4eqrNKDqPRci5ZFun2cVWq6QGhtwbkkC3CwN4+Sh87zF7GiWsI1gGHnr+4pvuHC7tNtgJ98lVjtI+zRzePkT+C6UueBs45OOvgamIYdDmNuN53EEcNl25Bl1alqFV7HAxGmd+O/BeMux9Omz6R7GankN1ECfC3b3qZCslZtpbfB1ZVXa2tTdVB0NcHHTcnTcWtxAX1nA4xtWm2oydLwCJEGDzC+M1sS1gl7mtBMAuIF/VXLsv2kNINp1DNLgeLOo5t6e7ks7XYXkSlHtF/wCH51jk4y6f7/IvaLDXAiRcG4I5LKwz6EIiIAiIgCIiAIiIAtVfEhvU8lmvV0jrwUZVfFyukrOZOj1WxDnbmB8FzuqDh7/9FB9ru039jwrq5aXkENYyYl7jAk8BxJ5BfJcJ+mjGiv8AStw7mSNTGsLTHHS7USD5yrEcbaIXI+4ly4sfnFOiWCoS3vJgx4RESXHgPEL9VswmLFSmyo2dL2tcJ3hwBE+9V3tifHR+zW+dJSYcankUGV8+V48bmj12sxrHikxrmuc1+s6TMN7t7bkbSXC3QqBleQANoCSt3DiWKO1HzmfM8097VEV2j0hge8FzWk2Am7oA8vM81owJBYC2YkwSIn891NlcGZ1NOn+L8F1JeT3HO0oHmFrqFR+Gxoq1+7Li0amsABiSdNyd+OyvmO7FU+6Oh7w9rSQXEFpIHERYdVXlnhF0y5HTzkrR89zN7HQx8+KYttEX+IULjctax4LA4hwEGPadJkAcx+K68zqzVp/Zf82K05CfoG+bvmVJtUmHkeKKa8nRlVFzKLGu3Db9OnpsuxlUNc1x2DgT0HP039FrlZlTNWqKCfzbiZZjGOfpaQ46SZFxFrah5gwt5Khst/vR9h3zYpdjdTmtmNRifQm08bLPyRUGaONuaNdZ1lW8/rUi0Nf9Z0C31oJ9LAqx5rhO7I0ucQ4GQ65BEXB3i956KjdonXp/5n/wf+aY6lydyi4umQePy9oqjTqOpoA3uZPhHUfiFeMIwtptadw0A+YC48nH0XqfwUgFcjHb0U8uRz4fg58XUohze+aDNmk0y8X3AgGDspygAGgNAAAEACABwtwUYpzJ8IypIcXWa0gAkbzeRfh8VDmagtzJMKeR7EWjsdmkg0HHYameXFvpM+p5Kzr5vlNY0sQw6tQbUjVzYXFsnhOk+S+kLF1cFGe5eTc0U3KG1+AiIqhdCIiAIiIAortJjjTow0kOedII3A3JB8reqlVV+1b5qNb+y2fVx/8AyFPp4qWRWVtVNwxNoqObdo8Rh47qq4uIJDanjZaPanxb8nDio3/1ecR48N4tvDUhvXdsrlzirqrP5A6R5N3/AO7UoaplzCSY36lbj0+OStow8epnDiyYzHt+3F0nUH4UQYImtcEGQ4fR7gqg1cCynXD6jDVGrUW6tOofskgGBw8lYm4JrTIF/MrxicO0iXxDQSSdgOK89CEVSRKtRJu7JN/6Z3sAAwdMAQAO+NhsPqLfl/aqrmVUTTpURSY4+055cXuZ0ERp67qk5gKXdkhseyZLSLahzVl/R7UYaj9Eexw+0FFHHGEt0SfLNzx00WY5U/8Abpj+A/1LiY4kTY7wYgEcDF4U+8SCDsRB9VENyuoPDLC0WDiSDHVsRPr7lax5f5mZeTD1tRnCYJ1RgcHtE7juzIIMEHx8CFh/ZTv6jWOrOaA158DADuwX1E81J4eiGNDR19STJPvXRg6wbVDnEACm+/8AFTVfLllTplrDjipK0QLv0SUC8POIxMjaO7G3UNlWzHZX3uHOHNSqAWtaXgjvCBEySIuBBtsStuGxzKk6DMbgggjlLXAFbpWc5Svk1FVcFOrforwziCauKkTEPA3ifq9AuahkQozSZUqlrHOAJ0ExJ3OhW7G5sykYdqJiTpaTA5mPkJPRQFSoHPe4EEF7iCNiNRghXdNKdtso6vbtSXuRz6el8a3mBJB08SQNmj9krNCjqc4FzhEEREQZ5jeQfguivhA4gy5pAiRFxyIIIK2UaYaIEnmTuVfc+DNUeTfk+WNNa7qnsO4gfWZyCnBlTJBl5ggiXWkGR8QobB4zu3l0EnSQBsJlu54bKZy7MO9aTGktMObMwYBseIIIWZqN+5vwaum2bUuLGMy9tQy7VMRZxFr8B5qp9pezdM6SNcgmPG7keEwVccRWDWlx4fMmAPeQoXE1nVIDmtESZBtcREG8/wC7LjE5X9CXLtX9T5pmmJr0QGU6pZLoEtaeBO5HRTnZp1V1HVWqGo4k8GgNA2iAPNTuLyenUEPa1w5ESmCyVlP2Wx0Ex6jir0clPkozipRpV+R1ZJlgc52uXANZAJIuS+dvIe5WbCYJjLtaASInpyuoSiXNJ0kCQLxJtq4crqcwdUuY1xEEi44TxjpKoZ3K+XwXsCjXC5MsyykIIpskbW2jZXRhkA9FU28lbAFSyturL2JJXRlERQk4REQBERAFVu0jPpv4W/Mq0qC7SULtf0IPzHzKsaZ1Mq6uO7GfIqxlzjzc4+9xK0OC6cVTio9vJ7x7nGFocF9L4PmfJoeo3NH+DoHNJ8gQfhv6KSeuWs2VxJE0HTsmuylFjtT4aSIA47zf4KZw+VUqdV9VjGtfUADyLAxx07T1XzJuMr4R5dRcWgkCIlpBcNwbcVZux1R78RUq1XFz3UwCTyDhAAFgOg6qtJclmqV2XKViV4Lltbg6hbqAZe4DnEEjrayickuxGLl0eJWupUaCNUTwJ6wN+HAe5Yp1ZEwRuCDuCDBB8iFvwIBqwQCDTfINx7VPgknSsQjulRuyxp70uGwYWnzJaQPSD7+qlZWpjQ0QAABsAIHuWdSpTludmhCOyNFezBpFd4IMuILLHxDS0W6ggiPXitGrcEQQSCLbtJB28laNSqr3eJ/+ZV/8jlewZHL5fYoajEo/N7s9SmpaqelziHXgCBwg8et7LQXaXEAnTwkzHMDp+asp26KrVKzvp03OPgAdAkiYJExabT5qcy3D6GX9p1z05BQGU49rXulzR4RuQOJXec+pSB3lOTsNQk+QlUs7k24+C/p4xUVPySuMo62FoMGxB4S0hwnpIUXWouaW6ouHWBkWLIMkA/WWD2jpNMF4kbgXPuC5MX2iovezSXGGvn6N43NONx0KjxqSdeCXLtavydFWoGiT8iSfIBMPXa8GOBggggg9QVx1cRqc0tDoEgyIEGL+cge8r3SraSfA4kwJBbECY4zxPBWtvBS3ckrhcJrcTqcIgQNjM8Dx6qYYIEDYKr4fPzTLx3c3EeOOHkVL5fmL6tNz+7aCJ0DXOogbE6RpvA4qplhPt9F3DOHS7J3LaWqq0cjJ9Lqzqt9iaj6tE13tDdRhkTdgiTf96R/CrIqGVVKn4NHC047l5CIiiJQiIgCIiALzUphwIIBB3C9IgPj/AGuyOrRrve1mum4zIIGkwBDgecTPVVl9Srwpt9an5NX3DPcFqYSOLSHdJEB3ovnfdji0AixECxFiPetzT6lzhz4MDUaZY58eSmvdUglzAPskn8AoyjjX1XljDTDwT4C0lxHAiHDVbkrl2ixZpYdz2Nm4DotDSbmeH+q+f0sG6rU1sEPJBaGG7Y2g72vdTubZxCCptnbjspxT2EBjiZBtTI2IPE9FPdjsFXZUcKtJ4llrC/iE2mysmHLtDdV3aRq84v8AFdGXu+n/AOm/79NRTlSbR3B7mosw7DPII7t8ERuwb+blJ4Y1BSGrTrAI6Ej2ZjbhMdVs1LGpU5Tcuy5DGodEWzL6vKnckk6zckyT7HMrjxmJqYeq0xTdqpvt4rQ5nFT1SqAJJAA3JMAeqrvaKqHVKRaQQWVIIMg+KnxCnwt5JqMuivmiscHKPZ6/5hrkgDuRJAEscbkwL6+qlszrVG0C5pbra0OcYsQ0S/SDPCYn/VVN3qDYgjcEGQR5ELsrZxVe0scWQRB0tIJHGSXH4AKzk01yWxKiti1VRe9uw7N6x/Wu9Gs/pTBYcGmC4vJJeSdbrkvcSbFccr2zMCxgAbMTqvB9omwi/wAFLPGl+FEMMjf4mdpY1u0zzJJPvJUbimNudLeewXXVr2ngbjyKi8yxwADRGpxiTwG5MceXqo0SkPjqsVgRAIaeA5rvwOPJcGkNM2mIK4cZlj3EOY4ExEEQT6i3wWcuoVGVmNqMI3M7jY8Qpor3PJtNcMl8dhael1RzRIafE06XWG2sQR71Xcnx2JFZrak1KbjFxMA8Q/e3VWx7AQQQCCIIOxB3C04LLmUp0AieZJ907I482iOOWotPmztoCCItddr6waJJt7/gN1HVCdJ0xqi07TwlZrVT4ZkxMkDjFjA24+9JKzmLNjqoc5xaZFr+gU12Wo1qtXuaTgGE6qji2SxtgS0zAJiwIN781GZRltTEVe6pt8QI1E+y0EA6nHgIPmvrGRZIzC0tDLk3e87udz6DkOCp6rNGENvb/fJd0mCWSe7pef8AR3Yeg1jGsaAGtADQOAAgBbERYRvhERAEREAREQBJWCV4LkB6JVH7WZH3bu+YPo3RqH7LtgfI7e7mri+suWviGkEOggggg7EHcEKfFNwlaIM0I5I0z5qStVLDsZOlrWzvAA+Slc5ynuiXMl1L3uZ0PNv73v5mL1LXjJSVoxZQcHTPcrDXEO1NMeEt63LTb+X4rzqXllMvfpDtPhLtpBIc0QRygnaElVciN3wdOBruFUN1Oc1wdZxLoIuCCbgRIjyUrqXDhsJpOomXRG0ADoPRdOpVJtN8F3Gmo8kJ2lrHXTb9XS50c3AtE+gP/cocQD1v+E/hPorZisKyoAHtBgyNwR5EXCg8+YGvptaAAGPgD7TFd02VUsde5R1OF28l+xwykrxKSrxn0e5WKVJzotAOzpER1G8rzK7cG76JvkosknHomxxT7NdanDQBsAAPRVfO6TjBaYLTI68wrTUrtOzmnyIPyUZjcNq+rU9GO+cKtuLkUyuYDOoeGuJEETyib/Iq0f8AEWa2sBBLpjTcAATc8FVquUHvST4RA9oEcT7vWFL5dl2h7HdT91ymxzb4OM2OPaJyVkFeAVh1UDcgeZhTFOjY7beOvLrdd2WYfUbmeZA+QWnK6PeVGgNLwTfwkt2O5FlfsvwOkf3bW+QVHU5tnCL2mwKfLNmT1RTbppsDQbmBdxiJceJjmpujiSVopUF0NprHk7dm1BUqOhlVbg5czAtzVGyVG2VleQvS5OgiIgCwVlEB4ctNQreQvJYvUeNEbXJUTi3OVkdhwVz1cE1SRkkRSi2UHNKzwNz5BU/EYirTcS0W4sIt6civsT8nYdxK0uyCl+w31CsxzqJWlgcj5LS7T09qmqmeolv8w/GF25dnlA1rVqJ8Dv1jf2mdV9LHZ6l/hU/5B+S3Usopt2Y0egUktSmqojjpqdlJZjWu9k6vsAu+6CtrGvd7NKsf+mW/fhXkYULP9nUHqk/pFKZl9c7USPtvYPukrkx/ZGvVe1xdRpw0jdz9yDOzeS+g9wvFShdewzyi7R5PBGUaZQaXYE/XrH+GmB94ldVLsHSHtPrO83AfdaFcu4We5Uj1OR+SJabGvBV6XYzDj9WT9p73fMrsw/Zqg0DTRpDyY38lO9ysimonkk+2Sxxxj0iK/wCGjgAPRaauUtO4U93K1VKC53s72IrLuzVJxu0FeB2DwpIOgjj4XvaJjiGkBWb+zLbSokG669WS6Zz6UX2iCo9jcK39S132y5/3iVI4fJ6TPYpU2/ZYB8gpIU1nu1y8kn2zpY0ukc7aK992txpr0GLiztI1NZC3NCBq9hnFctnaQDV7aFkBZAXB3RkL0sLK8PQiIgCIiALCyiA8leS1e0hAatCx3S3QkL2zyjT3ax3a3wkJYo0imndrdCQlijnfSXnul1FqxpXtnm05+6Tul0aU0puG05+7We6W/SkJuG0090sGkt8JCWe0c/d3XrQt2hNKWeUadCyGLbpQNSxRrFNZDFshZXlntGsMXrSvSLw9MQiyiAIiIAiIgCIiAIiIAiIgCIiAIiIAiIgCIiAIiIAiIgCIiAIiIAiIgCIiAIiIAiIgCIiAIiID/9k="/>
          <p:cNvSpPr>
            <a:spLocks noChangeAspect="1" noChangeArrowheads="1"/>
          </p:cNvSpPr>
          <p:nvPr/>
        </p:nvSpPr>
        <p:spPr bwMode="auto">
          <a:xfrm>
            <a:off x="155575" y="-1668463"/>
            <a:ext cx="4638675" cy="3476626"/>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61442" name="Picture 2" descr="http://www.frankwatching.com/wp-content/uploads/2011/08/111-191x200.jpg"/>
          <p:cNvPicPr>
            <a:picLocks noChangeAspect="1" noChangeArrowheads="1"/>
          </p:cNvPicPr>
          <p:nvPr/>
        </p:nvPicPr>
        <p:blipFill>
          <a:blip r:embed="rId3"/>
          <a:srcRect/>
          <a:stretch>
            <a:fillRect/>
          </a:stretch>
        </p:blipFill>
        <p:spPr bwMode="auto">
          <a:xfrm>
            <a:off x="1547664" y="2420888"/>
            <a:ext cx="2210644" cy="2314810"/>
          </a:xfrm>
          <a:prstGeom prst="rect">
            <a:avLst/>
          </a:prstGeom>
          <a:noFill/>
        </p:spPr>
      </p:pic>
      <p:sp>
        <p:nvSpPr>
          <p:cNvPr id="61444" name="AutoShape 4" descr="data:image/jpeg;base64,/9j/4AAQSkZJRgABAQAAAQABAAD/2wCEAAkGBxQQEBQUEBQWFRUUFBQUFRQUFxAXFRYVFhQWFxQWFBQYHCggGBolHBQVITEiJSkrLi4uFx8zODMsNygtLisBCgoKDg0OGxAQGywkICQsLCwsLCwsLCwsLCwsLCwsLCwsLCwsLCwsLCwsLCwsLCwsLCwsLCwsLCwsLCwsLCwsLP/AABEIAMABAAMBEQACEQEDEQH/xAAcAAEAAQUBAQAAAAAAAAAAAAAABQECAwQGBwj/xAA7EAABAwIEBAQDBwMDBQEAAAABAAIDBBEFEiExBhNBUSJhcZEygaEHFEJSscHRI+HwYpLxQ1NygqIz/8QAGgEBAAIDAQAAAAAAAAAAAAAAAAMEAQIFBv/EAC4RAAICAQQCAQMEAgEFAAAAAAABAgMRBBIhMQVBEyJRYRQycaFCkYEVIzNS0f/aAAwDAQACEQMRAD8A9xQBAEAQBAEAQBAEAQBAEAQBAEAQBAEAQBAEAQBAEAQBAEAQBAEAQBAEAQBAEAQBAEAQBAEAQBAEAQBAEAQBAEAQBAEAQFLoBdALoAmQVQBAEAQBAEAQBAEAQBAEAQBAEAQBAEAQBAEAQBAEAQBAEBRAQvFPETKCIPc3MXGzW3tewubnoFZ0umlqJbVwVdTqVRFNrOSvC/EDa6EyNblIdlc297G19DYXWNVpnRLazOl1Hzx3JYNzGMUZSwvmlPhYNbbknQAed1HVVKyaiiW2yNcdzOc4Z47ZWz8rlllwSx2bNe24Itp9Vc1Xj3TXu3ZKWm1/y2bHHH2OxXPOiEAQBAEAQBAEAQBAEAQBAEAQBAUQBALrDBjfO1u7gPUhaO2C4bMZRYK2P87f9zVj5q//AGRjfH7mVkoOxB9CFsrIPpmVJMuutzIWAEyAsgqgLJZA0Ek2ABJPYDcoll4MNpLLPB+LuJJK2V2Zx5bXkxt0s0bD52Xp9Np4VQ/J5q++Vs8549In/skxRzah1OPhka552+JoHX0VTylcXWp+y142clY4eiH+0THzVVb2tdeKM8to6Ej4net1Noafjhz7ItXb8tnD6Nn7Lqtsda1pYHGQFrXdWaEkjve1lnyMN1OU+hoZpXrK7PawvOHoQgCAIAgCAIAgCAIAgCAIAgCAoXWWG0uwRNVj0bTljvI7s3b3XPu8lXB7YcsglfFcLkiKvG5jfVsdrWA1JvtY7LmW+Rvef8StO+f8EbLV5rFz3vBvmBuLC2lhe1/7KjK7dhttkO9vttmMx2aP6ZBGpv1sdfPqPRaNNxT2/wAmMfguq4iXaR5NCbXH1PTcJbU3JYhgxKLfowGBw/D1LfmNwodli5NcNGWKtkYfC9w8rn9Ct4am6D4kzKsnHpm/T8STN+Kzx56fUK7X5a+L+rkmhq5rslqbieM/G0tPuF06fM1S/csFiOri/wB3Bt4Ti7ajNYZS07HqOhVrR61ajP4Jaro2dEiXK8TEVxNTST0sscJAe9tm3Nh6E9FNRNQsUmQaiDnW4r2eG8UUDaepdCw5uWGtcfzOyguPuV6GibnBSZwLoqE3BejveBeG3wyUdQG+F0EpkNxcOcbsFutwfouZq9QpKUPs+DpaXTtOM/wcj9oTI2Vz44WNYyNrW5WiwzWuf1V/QuXxZkUtWoqxqJIfZhSudXNcASIw4udY2By2Fz31WnkJxVTXtjQwcrk/SPagvPnoSqAIAgCAIAgCAIAgCAIAgKLAI3FMYZBofE7o0fueipavX16fvl/YhsvjX/JyWI4rJOfEbN/KNvn3XmtRrrL3y8L7HPsunMpBnewBo0adCB4tNTbzWKvknDEel79mIqUkY5Htbuc53JN9x0N9wR06LEpRj7yzEml3yzTlxprMzcw8RN2tFz26LEJWtPYuzKcn0jWdiznfCyR306AfoAp1pdRLs2VU2VNfMd4n7W1d07bLb9Be+zK08/Zlp8QlJF43N1vckWudzr1Ve2NlPMpE9Wi1Fj+n/Zvxwueb9zcuO3t1W1Giu1TzjH5OnDQU0/Va8v7G06mDWnuRa5/ZdW3R6bSUtN/U0LdP87+mKRHPbY2XnpJLhHBtplVLEjZwqq5UrXdNj6FXNBf8Fyfo2pm4zyd4NRcL2WeDrGCR1lnAPBMVDqmrktvLO5o9S637henrcYVpfg8zNOdjf3Z7rA4Rsa1uzQGj0AsP0XmW8ybZ6SKSjweFYuXTVkrnNOZ8riG9fi8I/RempcY1I81dulY/uz3bBaUQwRxj8DGg+ZA1PuvOWz3TcmejphtikiQBUZIXXQC6AqgCAIAgCAIAgCAICl0Bz+PY7y/BFq7q78v91xfIeSVb2V9/f7FS/UbeI9nJOcSbk3J1JO681KTk8t9nPcs8syQuaLk7ixbpced1vW4rl9+hHHbMVfiNzqNT+FvXtdTL5NRP6UbrdNl9DgU1UbvuG9h+5XY03jEnmXLLddGP3HUUHCUUY1+gH6rqw08YllQwSkeExN/D7qT4om21ERxCchayFoBIJJtqBsPRcryLulKNVPvtl7SV14c5kSylazWQ3Pn/AJqoIaGjSrfqJZZZd07Ppr4Rimrze0Y/9j+wUWo8tNrbUtqMw0qXMyhdfUlcqcnN5lyXEsdGnUNkm0h0ykh1x7W+qt6TR/NlnH8pWpbUWx4JVOOrrDyauhHxcc9nGWmR6NRRFjA062AFzvt1XehHbFIvJYRbXGzHHyK3iuRLrJxmG4LGZ2uyi7SXbDcjUq5ZOW3sp1wW7o6KuIYw66kGwVWEW2WpySRz2GYWznNeQMw1vbXRWpzajgqwgnLJ02FYk2eESMDgNfC8FrxYkeJp1GypY9F05bB+Om/e3xTPD4Xu/oy5S0NJ/wCm7ofX+dAGMcfyxVD44oY3hjwzKXSc15IucgaCP1QEXiOOyyTtdNLPFTFzScmVj6d50DJdNW6HcdUB6pG8OAIIIIuCNiDsQUBcgCAIAgCAIAgKFAQvEeK8luVnxuHsO65Xk9b8Edse2VtRdsWPZxV15Rs5b/sLHAwYppCLBurjsFY0+nldLaiSuvezpeHeGgP6kupP+ey9XptLGpHTrq29HWMaGiwFgrqWCY16yvZF8R1OzRq4+gUFuqrr4ff2JIVSn6IqoxR7tvAPdx9egWkVdbzL6V/ZJiMPy/6I+WYDc/M/5qll+n0seX/9MwrnYRkr8xJXk9Rb81kp/c69cNkVEicZxgU5YCL5jr/pYDq76/Rb0UOxP7ItU0b02SoN/moHFp4IGmng6fhaLLE4/meT7ABel8RHFLf3ZyNa8zwTYXWKYKMEFjmINhbJzXBrBl8TtAB119lPBLsgm30c9QcT0/MlbE/M+JpLrA2tfUg9dlvL6uDSP0kNiHGEzzzRSgxEdJAZA3va30WtbwbWLLIeqx2oFO8OcZIpm/06iP8Apvj1v4wOnRYnLKMwWGS+ebwVVOLvkiaJYxcidlrZh3eNf83gJzTOBTMhc2MsfHIBeOUObJGfluQdigJek4Hc+NjpSXkDwvjJjdbs4nV1kB0mD8IMibsMzieYHXkzt6B+bdAdVGwAADYbeiAuQBAEAQBAEAQFkrrC6ww+jy7EMVfPK5zWOJJ63AA6BeTt01+ptcpcHMlXOyWWWsw6pd4tra5QNPmVah4lY5fJItLwXCXQ5tCNwuRbp51z2NFSVbi8MneFMKznmvHoF6jQaVVwR0qKlBHZ3sukWDVr5S2N5BsQDr281Ffn43g3rWZLJzAcGAnqdydz6lVXHT6KG6Xf39ss7pXPCNWes7aAdT/mi5Op8tbY3Gvhf2XKtGvfJE0uLRzPc1hLsouXWOXe2h6rnTqnjfN9nQdLgkYMArXSQNklcLuc7sBvoAttRVtliJtfDEsRNKLDhVufLIXBrrtjaNPCPhce+utlO7vhShEldvxYhH/knKGHlRtZmLsotc7mypznve4qzkpvJ3OBstAz0v7les8fDbRHJwdTLNjJG6ukBwP2kzTNyGN8rWNvzGRuLMzO4cNbj90BycVQHytiilfNHK13MjlcZCzTcOPr9FvFmrR0PBeBSBskMgPLaDyZDa2t7sI8llz4MKBq13BL2nLFJLEw7sbYt88pOoWI4EsnV4RwmxkDWEWyizep+aSYiiebhsYa1uUAN1GWwsfIDZaG5s8pt72F+9hdAZEAQBAEAQBAEAQBAEBRzboDSbhUYcXWuSb6qP40YwbYYALAaLfCwZIDFOGmSuDttVBZRGbTfo0lBMl6WnEbQ0bBTxWDfBc4rINarGZjh3a4e4UdqzBm0HiSOQqnXDD3H8Lz3lJb41v8HV0q2uUSKxhoMDw5+QEWLt7X7jsuZQ2prjJ0as78pEZgLpDnbzM8QblY7LlGb/SOwVrUbOHjknvwuccmxheCMhDSSXuaNCdm98reijt1Ds6Irb5T6JXMtK6Z2PgqTsUezYpqZxIv7fyutRoIR5lyyjbqG+InX0kug9Au9HpHPl2bjXrJg1MYoBURlvUbfwgOZ4L4bNPJKXlpYT4WZfE0/iueo2siZhnaRQNbfKAL6lMmTKgKoAgCAIAgCAIAgCAIAgCAIAgCAoUBrwVkclsj2uuMwyuBu3vbsgL3IDE9Aa8hWGsoyuzkKltg0di4exXl9cv+1BHYof1M1JGhws4AjsQCPZc2LafBZTwymgFhp2AUkIStlhGJyS5kZY4C7y/VdWjxy7sKVuqf+JvQUoC6cIqPESnKTkb0Ma2wjHolIgri6IWbUZWTBmzWCJAhcR4h5MjWhtxa7+++llytb5H9Nao4yvZWt1PxySJqirGTNDozcfp5FX6boWx3QZPCaksozOcBvopHJR5ZnJgpq+ORzmscHFtibba+fyUVeorsk4wecGqmm8I2lObhAEAQBAEAQBAEAQEXR45FMZmsuXQOLHi1jmAv4b73QF2C4u2pgbNldGCCS2UZXNtvmHRAQo+0OhMvLEhOuXmZXcsHzegNXiviqeGobBTNjHMZmbK/McpB8XhG+nTzQEdh2NVFS2oo6p/jyBzZIxkc5jtHCx26a+ZQEJwXV0+HzSioIZK1/K0Di5wJGW3S2yA9d3QGN7UBrTMQHJYqMriP9Tj76rzPkGnNVrtM6+mxt3ZNOOIu2081ijxspLNgs1SXCN2GkAXYhVGtYiUJTcnlm2yNbmuTKBb5rba2ZNqNiwuzBvsarSImZ2BZMFKp+VqN4BwNdLnkcfPReJ19ytub9HHunvmVoa18Ls0Zseo6H1Ci0+psoe6BrXY4PgurMQkm/wD0eT5bD2W1+stu/c+BZbKfZPcHxkZndyB7f8rveEqxW5/cvaSGFuOsXbLgQBAEAQBAEAQGridcynifLKbMY0uPfToPNAcbhPGdTUzNy07GQOO7n3kykaOsNO2iA06F5hxadv8A3o2SfNpsf3QGtgTTkr6MG3jfl/8AGUEj6j6oDkIqGW3KkhnkcDYNMmWFuvYAX90B6BLgUszaOQZWvhLS6wcQQQGvaPYboCdk4bDqmOe5zMa5h10IPfugNmbh2J0nMtZ3cAX+TtwgJVjbCwQFbIDHI1AQldQNe65Gqrzis7sEsW+jX+52WuAOUijyZKxxX1PstgXw09ist8Gcm7FFdIQ9kbZttYpzQygIM4Oe4lxLKMjdz9B3XI8rrvhr2R7ZV1FuxbV2zlQvJ9vg5aL5Yiw2Pa4PQjuFvZXKviRmUWnyWgdliuDnJRXszFbng7/AaXlxgeS93p6lVWofY7MIbYpEqpjcIAgCAIAgCAICJ4nw77zTSRXtnaRfsdwfcIDzvD6XEYxyWOjjAsOYGZn2G1h/wgOzqOHudUxVJJDmtLcugGV2uvpqgJKmwSOOV0rWjM4AONtTba5TsdHC/aFj/KnEVOQ0tF3uFiS49PKw/VdvxujjOO+xfwcTyGsnGWyv17Jb7OeJJKoSRzkEsDS12gJBuCCOtrfVQeR0sKpZgTeP1crMxs7R2xcuWdXBgqqtsTS55sBuorboVRcpvCNZTUVlkY7ieAdXf7SqD8vpl7IP1daMbuK4egefl/dR/wDWtOvua/rIGCTiyPox/wD8/wArR+cq9RZh62P2LaHG21Eha1hFhe5t+ysabXLUt4i0vuT03KfSJJ0WitpFoxxwLZjJkZT2WOzGTKynWygYcjO2NSpYNDIGoMEJjeONiGVmrv09Vy9d5KvTrbHmRXt1Ch1ycdLIXElxuTuV5Kyx2ycpPk5Um5PLNymgyjM4HUeEtsXNO+bL1sB30Vumnat0/fX4JYwx9TMMtS4gtcc4vo51yR6X117KvK6TWx8/k0c21js3uHqHmSZjs36ldrw2j5+WX/Bb0tP+bO9iZYWXpDoF6AIAgCAIAgCAICiApYIBdM4BjmkytcewJ9gsxWWjWT4bPm2tnMjy59y4m5Pck3J+q9csKKUTyqbfLMkDrWI9xuLdQt3twzSWcntfBOP/AHymBcf6kdmSeZ6O+YH6rymoq2SPR6G/5YflFeKXnlkei4/lVnTSJNT/AONnHXXi/ZyRdAEyDYw6r5LrhoNzc9PqulpPJTojtxlFmrU/HwzqKXiOJw8V2+uo9wuxV5Wia54ZehrK32ScGIQu2kZ7gLoQ1ND/AMkS/NF9M2RPH+dvuFL8taX7kZ3r7mOTEoW7yM9wtZaqmPcka/JFezQqeJoGfCS4+Q/cqlb5jTwXDz/BFLVVr2QOJcSSS6N8DfI6+64+p8vbZlV/SinZq3JfSRETQ5wBIF+p2v5rlQjvlyyuluZtxwBhLnNJLCMzbgOadNbEWc0q3GqMPqlzjtEiil2Y56s6tYXCO5ytNrgHXLfso7dQ+Ywf0mrnnrox0lOZXhrfmeyn0GilfLnokopdj/B6DhFAImABexhBQioo6sVjokVuZCAIAgCAIAgCAogKICM4ixB1PTSysF3MbcA7X2uVNp61ZYoy6INTY663KJ49DxTUsl5nNe517kEnKfIt2svT2aShw2bUeahqbt+/J3XDvHDax5hmaInvBDCCS03BFtdj27rjanx7pj8kHlI6+n1/zN1zWMnL8XcGikoY3tOd8cjuY4C12vsBpfoWj3Kn0us+S1p/bgi1GkVVSf8As46ljvoe66LZzWemfZjhEkPNlkBaHtY1g/MLlxd6bW+a4evnFvCOt42iUcyl7Oh4mb4D6LheQTemn/B0L0vjaONXhzjMIAgM9LTmQ2BA0J1v06C25U9FDteEzaEXINpnEEgXAvrprbe3f5LVUTcdyXA+ORj5Ztext3sbe612SxnBjayjI7mw/hYUW3gLJVkRIJDSQNzY2Hqeiz8cmm8cIbWzI6keG5iNNO1wDsSNxdSOixQ344M/HJIzYaG3cXAOIAswlrcwOjvEe2il0cYNty/0b0pezP8AeWRB0ds4ubOaW2cD0dcbjuFN81VUXXjP5Nt8ILaR8kpdbMb5RYeQ7KjOyUsZ9EMpNl1JTOmdZnzP8dyuhovGzveZcIsU6dzfPR3OB4OImjTVespqjVHbFHUjHasE2FKbBAEAQBAEAQBAUQFCUBYSgOb49r3w0bjHa7yGEkXs1wN9Fe8dVGy5KX8lDyFkq6sx/g8WuSV6SeEzz0Vwb+DYcaiURsdleQSwnq5uoF+h03Va+zbHLXBPTX8k8LhnplJzqmhdHVsLHkOjdmt4rDR/6ey4NjjXdurfB3a1K2lxsXJ5KI3Mc7MCMpsfI9Qu8rItcM4Trku0eycHSn7rEHbhv06LzuqadjaPQ6VNVpM2+IW3jNtdCqWpg51SS+xLNZg0cRFQyyatGUDa41PqOi8/pfDucM2cFCvSZX1FsrHx/G0jzGoVTUeLtr5SyR2aWcOijXg7Fc1xcXyVmn7M0NQ5l8jiL72/zzK3rtnD9rMqbRmir3tZkG2ttXC199jr81NDVzjDYbq14MctSXNa3YNblsCddb3PzUcr3KKj9jDm2kbJxMl8b8o8BzEA/E4/E4+ZU71eZxeOv7NnblrgwNqRkDHNDsuYtNyLZrXuBvso1ctm1rro1+RYw0VfXOLA02IAsCRqB2CS1M5Q2SMuxtYNa6rEXBaJLmzQXHsFYp0ltr+lEsKpS6JXDsCfKfHoPyj9yu/pPEQh9U+WXqtIlzI7XDcKbEBou5GKisIuLHokQsmSqAIAgCAIAgCAICiAtKAxuQHN8dQF9G/KL5S1x9AdT7K5oZqNyyUtfFypeDyMUbjG6QfCH5D6kZh+/su/Ka3bfwefUHt3FMNrORNHIPwPDvkDr9LrS6PyRaN6puE016PZzKHi41BFx6FeYaaeD1KeVkj5cLZI67mg69QFupNezSUU+MEvSwBuy0fJuuDadEDusezPouipWjosYHosqMNY/osvkEDXcJsdqBY+WirW6Sqz9yI5Vxl2iHqOGpW/C73C51nhq5fteCvLRxfRpPw2dv4QfQlUpeDmumQy0UvRj5Eo3jPyIUL8PcjT9HPJTky9Ij7hY/6Pd6H6OZe2inOzAPUqSPhLfbNloZezYiwKZ25A9ArVfhF/lIkWiXtknScJX+O7vXb2XQq8bRX6LENPCPR0NDgDI+g9Ar0YKKwibCJaOIN2C2MmRAEAQBAEAQBAEAQBAUQFpQFrggMEjUzgNZObxPAIvu8scTGsznPptnGx8trKzXqZKxSl6Ktmmi4OMfZ5KMNe+bltHjF7tP1XdlqIwhvfRw4USlJ145PVOHYnMgY2Q3c1oB+S89dKMptxPQ0xlGtKXZNxNWhIbTAsMGVoWDJlaEBeEBcgBaCgLHU7T0QGM0TOyAfcWdljgFzaVg6IDI2MDYLIL0AQBAEAQBAEAQBAEAQBAEBRAUKAtKAsc1Aa08d0BFy4c298ov3sL+62y8YNdqzkujp7IzJtsatTJnYEBmagMoCAuCAuQFUAQBAEAQBAEAQBAEAQBAEAQBAEAQBAEAQFEBQoCxyAxPCAxGNZMFREsAuEaGS5rEBkAQF4CAqEBVAVQBAEAQBAEAQBAEAQBAEAQBAEAQBAEAQBAUQFCgLCgLSEBQNQFwagKhqAqGoC6yArZAEBVAEAQBAEAQBAEAQBAEAQBAEAQBAEAQBAEAQFEBaUBSyArZALICtkBWyAWQFUAQBAEAQBAEAQBAEAQBAEAQBAEAQBAEAQBAEAQBAUQFEAsgKoAgKoAgCAIAgCAIAgCAIAgCAIAgCAIAgCAIAgCAIAgCAIAgP/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61446" name="Picture 6" descr="http://www.sharedserv.co.za/wp-content/uploads/Shared-Services-SLA-320x240.jpg"/>
          <p:cNvPicPr>
            <a:picLocks noChangeAspect="1" noChangeArrowheads="1"/>
          </p:cNvPicPr>
          <p:nvPr/>
        </p:nvPicPr>
        <p:blipFill>
          <a:blip r:embed="rId4"/>
          <a:srcRect/>
          <a:stretch>
            <a:fillRect/>
          </a:stretch>
        </p:blipFill>
        <p:spPr bwMode="auto">
          <a:xfrm>
            <a:off x="4644008" y="3717032"/>
            <a:ext cx="3048000" cy="2286001"/>
          </a:xfrm>
          <a:prstGeom prst="rect">
            <a:avLst/>
          </a:prstGeom>
          <a:noFill/>
        </p:spPr>
      </p:pic>
      <p:sp>
        <p:nvSpPr>
          <p:cNvPr id="9" name="Rechthoek 8"/>
          <p:cNvSpPr/>
          <p:nvPr/>
        </p:nvSpPr>
        <p:spPr>
          <a:xfrm>
            <a:off x="611560" y="6063679"/>
            <a:ext cx="8280920" cy="461665"/>
          </a:xfrm>
          <a:prstGeom prst="rect">
            <a:avLst/>
          </a:prstGeom>
          <a:ln>
            <a:noFill/>
          </a:ln>
        </p:spPr>
        <p:txBody>
          <a:bodyPr wrap="square">
            <a:spAutoFit/>
          </a:bodyPr>
          <a:lstStyle/>
          <a:p>
            <a:r>
              <a:rPr lang="nl-NL" sz="2400" b="1" dirty="0" smtClean="0">
                <a:solidFill>
                  <a:srgbClr val="FF0000"/>
                </a:solidFill>
                <a:ea typeface="+mj-ea"/>
                <a:cs typeface="+mj-cs"/>
              </a:rPr>
              <a:t>Gemeenten				</a:t>
            </a:r>
            <a:r>
              <a:rPr lang="nl-NL" sz="2400" b="1" dirty="0" err="1" smtClean="0">
                <a:solidFill>
                  <a:srgbClr val="FF0000"/>
                </a:solidFill>
                <a:ea typeface="+mj-ea"/>
                <a:cs typeface="+mj-cs"/>
              </a:rPr>
              <a:t>SSO’s</a:t>
            </a:r>
            <a:r>
              <a:rPr lang="nl-NL" sz="2400" b="1" dirty="0" smtClean="0">
                <a:solidFill>
                  <a:srgbClr val="FF0000"/>
                </a:solidFill>
                <a:ea typeface="+mj-ea"/>
                <a:cs typeface="+mj-cs"/>
              </a:rPr>
              <a:t>				</a:t>
            </a:r>
            <a:r>
              <a:rPr lang="nl-NL" sz="2400" b="1" dirty="0" err="1" smtClean="0">
                <a:solidFill>
                  <a:srgbClr val="FF0000"/>
                </a:solidFill>
                <a:ea typeface="+mj-ea"/>
                <a:cs typeface="+mj-cs"/>
              </a:rPr>
              <a:t>Cloud</a:t>
            </a:r>
            <a:r>
              <a:rPr lang="nl-NL" sz="2400" b="1" dirty="0" smtClean="0">
                <a:solidFill>
                  <a:srgbClr val="FF0000"/>
                </a:solidFill>
                <a:ea typeface="+mj-ea"/>
                <a:cs typeface="+mj-cs"/>
              </a:rPr>
              <a:t> leveranciers</a:t>
            </a:r>
            <a:endParaRPr lang="nl-NL" sz="1100" b="1" dirty="0">
              <a:solidFill>
                <a:srgbClr val="FF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ixel">
  <a:themeElements>
    <a:clrScheme name="Pixel">
      <a:dk1>
        <a:srgbClr val="FFFFFF"/>
      </a:dk1>
      <a:lt1>
        <a:srgbClr val="103154"/>
      </a:lt1>
      <a:dk2>
        <a:srgbClr val="0096FF"/>
      </a:dk2>
      <a:lt2>
        <a:srgbClr val="87FDFF"/>
      </a:lt2>
      <a:accent1>
        <a:srgbClr val="FF7F01"/>
      </a:accent1>
      <a:accent2>
        <a:srgbClr val="F1B015"/>
      </a:accent2>
      <a:accent3>
        <a:srgbClr val="FBEC85"/>
      </a:accent3>
      <a:accent4>
        <a:srgbClr val="D2C2F1"/>
      </a:accent4>
      <a:accent5>
        <a:srgbClr val="DA5AF4"/>
      </a:accent5>
      <a:accent6>
        <a:srgbClr val="9D09D1"/>
      </a:accent6>
      <a:hlink>
        <a:srgbClr val="1286C9"/>
      </a:hlink>
      <a:folHlink>
        <a:srgbClr val="A8C2E7"/>
      </a:folHlink>
    </a:clrScheme>
    <a:fontScheme name="Pixel">
      <a:majorFont>
        <a:latin typeface="Corbel"/>
        <a:ea typeface=""/>
        <a:cs typeface=""/>
        <a:font script="Jpan" typeface="メイリオ"/>
      </a:majorFont>
      <a:minorFont>
        <a:latin typeface="Corbel"/>
        <a:ea typeface=""/>
        <a:cs typeface=""/>
        <a:font script="Jpan" typeface="メイリオ"/>
      </a:minorFont>
    </a:fontScheme>
    <a:fmtScheme name="Pixel">
      <a:fillStyleLst>
        <a:solidFill>
          <a:schemeClr val="phClr"/>
        </a:solidFill>
        <a:solidFill>
          <a:schemeClr val="phClr">
            <a:satMod val="150000"/>
          </a:schemeClr>
        </a:solidFill>
        <a:solidFill>
          <a:schemeClr val="phClr">
            <a:shade val="80000"/>
            <a:lumMod val="90000"/>
          </a:scheme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50800" cap="flat" cmpd="sng" algn="ctr">
          <a:solidFill>
            <a:schemeClr val="phClr">
              <a:alpha val="80000"/>
            </a:schemeClr>
          </a:solidFill>
          <a:prstDash val="solid"/>
        </a:ln>
      </a:lnStyleLst>
      <a:effectStyleLst>
        <a:effectStyle>
          <a:effectLst/>
        </a:effectStyle>
        <a:effectStyle>
          <a:effectLst>
            <a:outerShdw blurRad="50800" dist="63500" dir="2700000" sx="102000" sy="102000" rotWithShape="0">
              <a:srgbClr val="000000">
                <a:alpha val="50000"/>
              </a:srgbClr>
            </a:outerShdw>
          </a:effectLst>
          <a:scene3d>
            <a:camera prst="orthographicFront">
              <a:rot lat="0" lon="0" rev="0"/>
            </a:camera>
            <a:lightRig rig="glow" dir="tl"/>
          </a:scene3d>
          <a:sp3d>
            <a:bevelT w="0" h="0"/>
          </a:sp3d>
        </a:effectStyle>
        <a:effectStyle>
          <a:effectLst>
            <a:outerShdw blurRad="63500" dist="38100" dir="3600000" sx="103000" sy="103000" rotWithShape="0">
              <a:srgbClr val="000000">
                <a:alpha val="60000"/>
              </a:srgbClr>
            </a:outerShdw>
          </a:effectLst>
          <a:scene3d>
            <a:camera prst="orthographicFront">
              <a:rot lat="0" lon="0" rev="0"/>
            </a:camera>
            <a:lightRig rig="flat" dir="t">
              <a:rot lat="0" lon="0" rev="5400000"/>
            </a:lightRig>
          </a:scene3d>
          <a:sp3d prstMaterial="softmetal">
            <a:bevelT w="63500" h="38100"/>
          </a:sp3d>
        </a:effectStyle>
      </a:effectStyleLst>
      <a:bgFillStyleLst>
        <a:solidFill>
          <a:schemeClr val="phClr"/>
        </a:solidFill>
        <a:gradFill rotWithShape="1">
          <a:gsLst>
            <a:gs pos="0">
              <a:schemeClr val="phClr">
                <a:tint val="100000"/>
                <a:shade val="95000"/>
                <a:satMod val="350000"/>
              </a:schemeClr>
            </a:gs>
            <a:gs pos="100000">
              <a:schemeClr val="phClr">
                <a:shade val="20000"/>
                <a:satMod val="150000"/>
              </a:schemeClr>
            </a:gs>
          </a:gsLst>
          <a:lin ang="5400000" scaled="0"/>
        </a:gradFill>
        <a:blipFill rotWithShape="1">
          <a:blip xmlns:r="http://schemas.openxmlformats.org/officeDocument/2006/relationships" r:embed="rId1">
            <a:duotone>
              <a:schemeClr val="phClr">
                <a:shade val="1000"/>
                <a:satMod val="400000"/>
              </a:schemeClr>
              <a:schemeClr val="phClr">
                <a:tint val="50000"/>
                <a:satMod val="4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1165</TotalTime>
  <Words>1463</Words>
  <Application>Microsoft Office PowerPoint</Application>
  <PresentationFormat>Diavoorstelling (4:3)</PresentationFormat>
  <Paragraphs>219</Paragraphs>
  <Slides>23</Slides>
  <Notes>20</Notes>
  <HiddenSlides>0</HiddenSlides>
  <MMClips>0</MMClips>
  <ScaleCrop>false</ScaleCrop>
  <HeadingPairs>
    <vt:vector size="6" baseType="variant">
      <vt:variant>
        <vt:lpstr>Thema</vt:lpstr>
      </vt:variant>
      <vt:variant>
        <vt:i4>2</vt:i4>
      </vt:variant>
      <vt:variant>
        <vt:lpstr>Ingesloten OLE-bronprogramma's</vt:lpstr>
      </vt:variant>
      <vt:variant>
        <vt:i4>2</vt:i4>
      </vt:variant>
      <vt:variant>
        <vt:lpstr>Diatitels</vt:lpstr>
      </vt:variant>
      <vt:variant>
        <vt:i4>23</vt:i4>
      </vt:variant>
    </vt:vector>
  </HeadingPairs>
  <TitlesOfParts>
    <vt:vector size="27" baseType="lpstr">
      <vt:lpstr>Pixel</vt:lpstr>
      <vt:lpstr>Office-thema</vt:lpstr>
      <vt:lpstr>Dia</vt:lpstr>
      <vt:lpstr>Microsoft Office PowerPoint-dia</vt:lpstr>
      <vt:lpstr>Handreiking Gemeentecloud Een oproep tot co-creatie?</vt:lpstr>
      <vt:lpstr>Rotterdam &amp; Cloud: Wees Realistisch</vt:lpstr>
      <vt:lpstr>Generieke voorzieningen  Cloud</vt:lpstr>
      <vt:lpstr>Forum voor deze Handreiking Cloud</vt:lpstr>
      <vt:lpstr>Kern Handreiking is: Marktwerking</vt:lpstr>
      <vt:lpstr>Handreiking voor WIE?</vt:lpstr>
      <vt:lpstr>Handreiking 1. Gemeentecloud als Community Cloud</vt:lpstr>
      <vt:lpstr>Handreiking 2. Combineren van Cloud services</vt:lpstr>
      <vt:lpstr>Handreiking 3. Selecteren/Contracteren</vt:lpstr>
      <vt:lpstr>Handreiking 4. Migreren van/naar een cloud service</vt:lpstr>
      <vt:lpstr>Handreiking 5. Elasticiteit van cloud services</vt:lpstr>
      <vt:lpstr>Handreiking 6. Monitoren van cloud services</vt:lpstr>
      <vt:lpstr>Handreiking 7. Audit van cloud services</vt:lpstr>
      <vt:lpstr>Handreiking 8. Beëindigen van cloud services</vt:lpstr>
      <vt:lpstr>Dia 15</vt:lpstr>
      <vt:lpstr>Niets nieuws onder de zon: Open Standaarden</vt:lpstr>
      <vt:lpstr>Handreiking en rol Forum standaardisatie?</vt:lpstr>
      <vt:lpstr>Lock-in</vt:lpstr>
      <vt:lpstr>Rotterdam kreeg behoefte aan checklist voor de werkvloer</vt:lpstr>
      <vt:lpstr>Dus open standaarden voor:</vt:lpstr>
      <vt:lpstr>Welke open standaarden dan?</vt:lpstr>
      <vt:lpstr>Meer weten?</vt:lpstr>
      <vt:lpstr>Paneldiscussie</vt:lpstr>
    </vt:vector>
  </TitlesOfParts>
  <Company>abc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ICCIO 2020 Agenda</dc:title>
  <dc:creator>Henri</dc:creator>
  <cp:lastModifiedBy>rauch_h</cp:lastModifiedBy>
  <cp:revision>109</cp:revision>
  <dcterms:created xsi:type="dcterms:W3CDTF">2013-11-27T06:59:39Z</dcterms:created>
  <dcterms:modified xsi:type="dcterms:W3CDTF">2014-03-21T13:45:22Z</dcterms:modified>
</cp:coreProperties>
</file>